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2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3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5.xml" ContentType="application/vnd.openxmlformats-officedocument.them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theme/theme6.xml" ContentType="application/vnd.openxmlformats-officedocument.them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ppt/theme/themeOverride27.xml" ContentType="application/vnd.openxmlformats-officedocument.themeOverride+xml"/>
  <Override PartName="/ppt/theme/theme7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705" r:id="rId5"/>
    <p:sldMasterId id="2147483741" r:id="rId6"/>
    <p:sldMasterId id="2147483778" r:id="rId7"/>
    <p:sldMasterId id="2147483815" r:id="rId8"/>
    <p:sldMasterId id="2147483854" r:id="rId9"/>
  </p:sldMasterIdLst>
  <p:notesMasterIdLst>
    <p:notesMasterId r:id="rId19"/>
  </p:notesMasterIdLst>
  <p:sldIdLst>
    <p:sldId id="824" r:id="rId10"/>
    <p:sldId id="826" r:id="rId11"/>
    <p:sldId id="825" r:id="rId12"/>
    <p:sldId id="821" r:id="rId13"/>
    <p:sldId id="379" r:id="rId14"/>
    <p:sldId id="819" r:id="rId15"/>
    <p:sldId id="817" r:id="rId16"/>
    <p:sldId id="827" r:id="rId17"/>
    <p:sldId id="82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84" userDrawn="1">
          <p15:clr>
            <a:srgbClr val="A4A3A4"/>
          </p15:clr>
        </p15:guide>
        <p15:guide id="2" pos="40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4127"/>
    <a:srgbClr val="BDBCBA"/>
    <a:srgbClr val="EDF7FA"/>
    <a:srgbClr val="78CDE6"/>
    <a:srgbClr val="F6FAF0"/>
    <a:srgbClr val="FF9900"/>
    <a:srgbClr val="0038B8"/>
    <a:srgbClr val="CC6600"/>
    <a:srgbClr val="014129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7BDA249-A40E-4DD4-91EE-A1A4A2009994}" v="94" dt="2024-10-28T14:46:26.121"/>
    <p1510:client id="{DB76C77A-D6F7-4558-B8F1-E80977C4ED35}" v="90" dt="2024-10-28T15:19:19.186"/>
    <p1510:client id="{DD88AD7D-25BB-00E0-FCF5-A8CC423A5889}" v="83" dt="2024-10-28T15:16:00.21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719"/>
  </p:normalViewPr>
  <p:slideViewPr>
    <p:cSldViewPr snapToGrid="0">
      <p:cViewPr>
        <p:scale>
          <a:sx n="110" d="100"/>
          <a:sy n="110" d="100"/>
        </p:scale>
        <p:origin x="632" y="392"/>
      </p:cViewPr>
      <p:guideLst>
        <p:guide orient="horz" pos="3384"/>
        <p:guide pos="40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53EFB7-9CB8-444F-A00D-3C32FBD225B7}" type="datetimeFigureOut">
              <a:rPr lang="en-US" smtClean="0"/>
              <a:t>10/29/24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B319EF-7DB6-4EEB-936D-E0F1C107D96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669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42.png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4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42.pn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42.pn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emf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emf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emf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5.emf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5.emf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5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6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7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emf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emf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42.png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2.png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2.png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12.xml"/><Relationship Id="rId4" Type="http://schemas.openxmlformats.org/officeDocument/2006/relationships/image" Target="../media/image2.png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13.xml"/><Relationship Id="rId4" Type="http://schemas.openxmlformats.org/officeDocument/2006/relationships/image" Target="../media/image2.png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emf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emf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emf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5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5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5.emf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6.png"/><Relationship Id="rId1" Type="http://schemas.openxmlformats.org/officeDocument/2006/relationships/slideMaster" Target="../slideMasters/slideMaster5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14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15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.emf"/><Relationship Id="rId4" Type="http://schemas.openxmlformats.org/officeDocument/2006/relationships/image" Target="../media/image29.png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7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.emf"/><Relationship Id="rId4" Type="http://schemas.openxmlformats.org/officeDocument/2006/relationships/image" Target="../media/image29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5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5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5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5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5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16.xml"/><Relationship Id="rId4" Type="http://schemas.openxmlformats.org/officeDocument/2006/relationships/image" Target="../media/image2.png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17.xml"/><Relationship Id="rId4" Type="http://schemas.openxmlformats.org/officeDocument/2006/relationships/image" Target="../media/image2.png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18.xml"/><Relationship Id="rId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19.xml"/><Relationship Id="rId4" Type="http://schemas.openxmlformats.org/officeDocument/2006/relationships/image" Target="../media/image2.png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20.xml"/><Relationship Id="rId4" Type="http://schemas.openxmlformats.org/officeDocument/2006/relationships/image" Target="../media/image1.png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21.xml"/><Relationship Id="rId4" Type="http://schemas.openxmlformats.org/officeDocument/2006/relationships/image" Target="../media/image34.emf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22.xml"/><Relationship Id="rId4" Type="http://schemas.openxmlformats.org/officeDocument/2006/relationships/image" Target="../media/image34.emf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23.xml"/><Relationship Id="rId4" Type="http://schemas.openxmlformats.org/officeDocument/2006/relationships/image" Target="../media/image34.emf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6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6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6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6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emf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emf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emf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5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emf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5.emf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6.xml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6.png"/><Relationship Id="rId1" Type="http://schemas.openxmlformats.org/officeDocument/2006/relationships/slideMaster" Target="../slideMasters/slideMaster6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24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25.xml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.emf"/><Relationship Id="rId4" Type="http://schemas.openxmlformats.org/officeDocument/2006/relationships/image" Target="../media/image29.png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7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.emf"/><Relationship Id="rId4" Type="http://schemas.openxmlformats.org/officeDocument/2006/relationships/image" Target="../media/image29.png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6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6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6.xml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6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6.xml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26.xml"/><Relationship Id="rId4" Type="http://schemas.openxmlformats.org/officeDocument/2006/relationships/image" Target="../media/image34.emf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27.xml"/><Relationship Id="rId4" Type="http://schemas.openxmlformats.org/officeDocument/2006/relationships/image" Target="../media/image3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29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29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4.emf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5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emf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emf"/><Relationship Id="rId4" Type="http://schemas.openxmlformats.org/officeDocument/2006/relationships/image" Target="../media/image29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emf"/><Relationship Id="rId4" Type="http://schemas.openxmlformats.org/officeDocument/2006/relationships/image" Target="../media/image29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emf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emf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emf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emf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5.emf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5.emf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emf"/><Relationship Id="rId4" Type="http://schemas.openxmlformats.org/officeDocument/2006/relationships/image" Target="../media/image61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emf"/><Relationship Id="rId4" Type="http://schemas.openxmlformats.org/officeDocument/2006/relationships/image" Target="../media/image61.png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595641" y="1717310"/>
            <a:ext cx="5647593" cy="870194"/>
          </a:xfrm>
        </p:spPr>
        <p:txBody>
          <a:bodyPr anchor="b">
            <a:noAutofit/>
          </a:bodyPr>
          <a:lstStyle>
            <a:lvl1pPr algn="r">
              <a:defRPr sz="4400" baseline="0">
                <a:cs typeface="Fedra Sans Bar-ilan" pitchFamily="50" charset="-79"/>
              </a:defRPr>
            </a:lvl1pPr>
          </a:lstStyle>
          <a:p>
            <a:r>
              <a:rPr lang="he-IL"/>
              <a:t>כותרת ראשית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82194" y="2874108"/>
            <a:ext cx="5647593" cy="414215"/>
          </a:xfrm>
        </p:spPr>
        <p:txBody>
          <a:bodyPr>
            <a:noAutofit/>
          </a:bodyPr>
          <a:lstStyle>
            <a:lvl1pPr marL="0" indent="0" algn="r">
              <a:buNone/>
              <a:defRPr sz="1800" baseline="0">
                <a:solidFill>
                  <a:schemeClr val="accent1"/>
                </a:solidFill>
                <a:cs typeface="Fedra Sans Bar-ilan" pitchFamily="50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כותרת משנה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536871" y="328832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800" b="0">
                <a:solidFill>
                  <a:schemeClr val="accent1"/>
                </a:solidFill>
                <a:latin typeface="Fedra Sans Bar-ilan" pitchFamily="50" charset="-79"/>
              </a:defRPr>
            </a:lvl1pPr>
          </a:lstStyle>
          <a:p>
            <a:pPr algn="l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4" y="-1"/>
            <a:ext cx="4787900" cy="68580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3031" y="5315880"/>
            <a:ext cx="2280203" cy="84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2257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pos="7015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2389870" y="-529369"/>
            <a:ext cx="7937036" cy="793703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>
            <a:normAutofit/>
          </a:bodyPr>
          <a:lstStyle>
            <a:lvl1pPr>
              <a:defRPr sz="1200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הכנס תמונה לכאן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765" y="0"/>
            <a:ext cx="12204700" cy="6858000"/>
          </a:xfrm>
          <a:prstGeom prst="rect">
            <a:avLst/>
          </a:prstGeom>
        </p:spPr>
      </p:pic>
      <p:sp>
        <p:nvSpPr>
          <p:cNvPr id="10" name="Oval 9"/>
          <p:cNvSpPr/>
          <p:nvPr userDrawn="1"/>
        </p:nvSpPr>
        <p:spPr>
          <a:xfrm>
            <a:off x="1957336" y="-961903"/>
            <a:ext cx="8802104" cy="8802104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edra Sans Bar-ilan" pitchFamily="50" charset="-79"/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3450856" y="531618"/>
            <a:ext cx="5815064" cy="5815062"/>
          </a:xfrm>
          <a:prstGeom prst="ellipse">
            <a:avLst/>
          </a:prstGeom>
          <a:solidFill>
            <a:schemeClr val="bg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>
              <a:latin typeface="Fedra Sans Bar-ilan" pitchFamily="50" charset="-79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4576076" y="1630525"/>
            <a:ext cx="3564624" cy="3564622"/>
          </a:xfrm>
          <a:prstGeom prst="ellipse">
            <a:avLst/>
          </a:prstGeom>
          <a:solidFill>
            <a:schemeClr val="accent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>
              <a:latin typeface="Fedra Sans Bar-ilan" pitchFamily="50" charset="-79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06555" y="2359236"/>
            <a:ext cx="3534146" cy="870194"/>
          </a:xfrm>
        </p:spPr>
        <p:txBody>
          <a:bodyPr anchor="b">
            <a:noAutofit/>
          </a:bodyPr>
          <a:lstStyle>
            <a:lvl1pPr algn="ctr">
              <a:defRPr sz="3600" b="1" baseline="0">
                <a:solidFill>
                  <a:schemeClr val="tx1"/>
                </a:solidFill>
                <a:cs typeface="Fedra Sans Bar-ilan" pitchFamily="50" charset="-79"/>
              </a:defRPr>
            </a:lvl1pPr>
          </a:lstStyle>
          <a:p>
            <a:r>
              <a:rPr lang="he-IL"/>
              <a:t>כותרת לפרק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106255" y="3473270"/>
            <a:ext cx="2476073" cy="855067"/>
          </a:xfr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buNone/>
              <a:defRPr sz="1100" baseline="0">
                <a:solidFill>
                  <a:schemeClr val="bg1"/>
                </a:solidFill>
                <a:cs typeface="Fedra Sans Bar-ilan" pitchFamily="50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טקסט רץ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7867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04257" y="163629"/>
            <a:ext cx="4576149" cy="870194"/>
          </a:xfrm>
        </p:spPr>
        <p:txBody>
          <a:bodyPr anchor="ctr"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tx2"/>
                </a:solidFill>
              </a:defRPr>
            </a:lvl1pPr>
          </a:lstStyle>
          <a:p>
            <a:r>
              <a:rPr lang="he-IL"/>
              <a:t>כאן תבוא כותרת</a:t>
            </a:r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3" hasCustomPrompt="1"/>
          </p:nvPr>
        </p:nvSpPr>
        <p:spPr>
          <a:xfrm>
            <a:off x="6929438" y="0"/>
            <a:ext cx="5262562" cy="6899275"/>
          </a:xfrm>
          <a:solidFill>
            <a:schemeClr val="accent1"/>
          </a:solid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הכנס תמונה לכאן</a:t>
            </a:r>
            <a:endParaRPr lang="en-US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quarter" idx="24" hasCustomPrompt="1"/>
          </p:nvPr>
        </p:nvSpPr>
        <p:spPr>
          <a:xfrm>
            <a:off x="1404257" y="1497013"/>
            <a:ext cx="4576149" cy="4081462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 sz="1600"/>
            </a:lvl1pPr>
          </a:lstStyle>
          <a:p>
            <a:pPr lvl="0"/>
            <a:r>
              <a:rPr lang="he-IL"/>
              <a:t>טקסט</a:t>
            </a:r>
          </a:p>
        </p:txBody>
      </p:sp>
      <p:sp>
        <p:nvSpPr>
          <p:cNvPr id="8" name="Footer Placeholder 27">
            <a:extLst>
              <a:ext uri="{FF2B5EF4-FFF2-40B4-BE49-F238E27FC236}">
                <a16:creationId xmlns:a16="http://schemas.microsoft.com/office/drawing/2014/main" id="{22BC0CE1-45BC-7248-AC36-D1C623382F5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38368" y="6285041"/>
            <a:ext cx="2159000" cy="24928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pPr rtl="1"/>
            <a:r>
              <a:rPr lang="he-IL"/>
              <a:t>כותרת המצגת</a:t>
            </a:r>
            <a:endParaRPr lang="en-US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427597ED-3A58-A042-875C-27D5E294130B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48169" y="6238923"/>
            <a:ext cx="476250" cy="3651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FDB471CC-1647-9041-AC92-CE8E329D9294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9285DD-ED6F-014C-904C-94ECD3BEB7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81" y="5893276"/>
            <a:ext cx="726433" cy="7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2296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04257" y="0"/>
            <a:ext cx="4576149" cy="983023"/>
          </a:xfrm>
        </p:spPr>
        <p:txBody>
          <a:bodyPr anchor="ctr"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bg2"/>
                </a:solidFill>
              </a:defRPr>
            </a:lvl1pPr>
          </a:lstStyle>
          <a:p>
            <a:r>
              <a:rPr lang="he-IL"/>
              <a:t>כאן תבוא כותרת</a:t>
            </a:r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3" hasCustomPrompt="1"/>
          </p:nvPr>
        </p:nvSpPr>
        <p:spPr>
          <a:xfrm>
            <a:off x="6929438" y="0"/>
            <a:ext cx="5262562" cy="6899275"/>
          </a:xfrm>
          <a:solidFill>
            <a:schemeClr val="accent1"/>
          </a:solid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הכנס תמונה לכאן</a:t>
            </a:r>
            <a:endParaRPr lang="en-US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quarter" idx="24" hasCustomPrompt="1"/>
          </p:nvPr>
        </p:nvSpPr>
        <p:spPr>
          <a:xfrm>
            <a:off x="1404257" y="1497013"/>
            <a:ext cx="4576149" cy="4081462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 sz="1600"/>
            </a:lvl1pPr>
          </a:lstStyle>
          <a:p>
            <a:pPr lvl="0"/>
            <a:r>
              <a:rPr lang="he-IL"/>
              <a:t>טקסט</a:t>
            </a:r>
          </a:p>
        </p:txBody>
      </p:sp>
      <p:sp>
        <p:nvSpPr>
          <p:cNvPr id="8" name="Footer Placeholder 27">
            <a:extLst>
              <a:ext uri="{FF2B5EF4-FFF2-40B4-BE49-F238E27FC236}">
                <a16:creationId xmlns:a16="http://schemas.microsoft.com/office/drawing/2014/main" id="{22BC0CE1-45BC-7248-AC36-D1C623382F5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38368" y="6285041"/>
            <a:ext cx="2159000" cy="24928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pPr rtl="1"/>
            <a:r>
              <a:rPr lang="he-IL"/>
              <a:t>כותרת המצגת</a:t>
            </a:r>
            <a:endParaRPr lang="en-US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427597ED-3A58-A042-875C-27D5E294130B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48169" y="6238923"/>
            <a:ext cx="476250" cy="3651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FDB471CC-1647-9041-AC92-CE8E329D9294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9285DD-ED6F-014C-904C-94ECD3BEB7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81" y="5893276"/>
            <a:ext cx="726433" cy="7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6719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23" hasCustomPrompt="1"/>
          </p:nvPr>
        </p:nvSpPr>
        <p:spPr>
          <a:xfrm>
            <a:off x="0" y="990600"/>
            <a:ext cx="5262562" cy="5908675"/>
          </a:xfrm>
          <a:solidFill>
            <a:schemeClr val="accent1"/>
          </a:solid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הכנס תמונה לכאן</a:t>
            </a: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E42D45-656B-7349-A9F9-88A1581D5AAF}"/>
              </a:ext>
            </a:extLst>
          </p:cNvPr>
          <p:cNvSpPr/>
          <p:nvPr userDrawn="1"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09545" y="261603"/>
            <a:ext cx="4885072" cy="870194"/>
          </a:xfrm>
        </p:spPr>
        <p:txBody>
          <a:bodyPr anchor="ctr"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tx2"/>
                </a:solidFill>
              </a:defRPr>
            </a:lvl1pPr>
          </a:lstStyle>
          <a:p>
            <a:r>
              <a:rPr lang="he-IL"/>
              <a:t>כאן תבוא כותרת</a:t>
            </a:r>
            <a:endParaRPr lang="en-US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quarter" idx="24" hasCustomPrompt="1"/>
          </p:nvPr>
        </p:nvSpPr>
        <p:spPr>
          <a:xfrm>
            <a:off x="6509544" y="1497013"/>
            <a:ext cx="4885072" cy="4110037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/>
            </a:lvl1pPr>
          </a:lstStyle>
          <a:p>
            <a:pPr lvl="0"/>
            <a:r>
              <a:rPr lang="he-IL"/>
              <a:t>טקסט</a:t>
            </a:r>
          </a:p>
        </p:txBody>
      </p:sp>
      <p:sp>
        <p:nvSpPr>
          <p:cNvPr id="5" name="Footer Placeholder 27">
            <a:extLst>
              <a:ext uri="{FF2B5EF4-FFF2-40B4-BE49-F238E27FC236}">
                <a16:creationId xmlns:a16="http://schemas.microsoft.com/office/drawing/2014/main" id="{528EE20D-5676-BB4B-99D0-6FDD9ADF89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38368" y="6285041"/>
            <a:ext cx="2159000" cy="24928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pPr rtl="1"/>
            <a:r>
              <a:rPr lang="he-IL"/>
              <a:t>כותרת המצגת</a:t>
            </a:r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4B256100-CA61-9D42-92D3-D1F43269010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48169" y="6238923"/>
            <a:ext cx="476250" cy="3651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FDB471CC-1647-9041-AC92-CE8E329D9294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9285DD-ED6F-014C-904C-94ECD3BEB7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81" y="5893276"/>
            <a:ext cx="726433" cy="7584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0406" y="1272120"/>
            <a:ext cx="5302968" cy="534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515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23" hasCustomPrompt="1"/>
          </p:nvPr>
        </p:nvSpPr>
        <p:spPr>
          <a:xfrm>
            <a:off x="0" y="990600"/>
            <a:ext cx="5262562" cy="5908675"/>
          </a:xfrm>
          <a:solidFill>
            <a:schemeClr val="accent1"/>
          </a:solid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הכנס תמונה לכאן</a:t>
            </a: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E42D45-656B-7349-A9F9-88A1581D5AAF}"/>
              </a:ext>
            </a:extLst>
          </p:cNvPr>
          <p:cNvSpPr/>
          <p:nvPr userDrawn="1"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09545" y="261603"/>
            <a:ext cx="4885072" cy="870194"/>
          </a:xfrm>
        </p:spPr>
        <p:txBody>
          <a:bodyPr anchor="ctr"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tx2"/>
                </a:solidFill>
              </a:defRPr>
            </a:lvl1pPr>
          </a:lstStyle>
          <a:p>
            <a:r>
              <a:rPr lang="he-IL"/>
              <a:t>כאן תבוא כותרת</a:t>
            </a:r>
            <a:endParaRPr lang="en-US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quarter" idx="24" hasCustomPrompt="1"/>
          </p:nvPr>
        </p:nvSpPr>
        <p:spPr>
          <a:xfrm>
            <a:off x="6509544" y="1497013"/>
            <a:ext cx="4885072" cy="4110037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/>
            </a:lvl1pPr>
          </a:lstStyle>
          <a:p>
            <a:pPr lvl="0"/>
            <a:r>
              <a:rPr lang="he-IL"/>
              <a:t>טקסט</a:t>
            </a:r>
          </a:p>
        </p:txBody>
      </p:sp>
      <p:sp>
        <p:nvSpPr>
          <p:cNvPr id="5" name="Footer Placeholder 27">
            <a:extLst>
              <a:ext uri="{FF2B5EF4-FFF2-40B4-BE49-F238E27FC236}">
                <a16:creationId xmlns:a16="http://schemas.microsoft.com/office/drawing/2014/main" id="{528EE20D-5676-BB4B-99D0-6FDD9ADF89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38368" y="6285041"/>
            <a:ext cx="2159000" cy="24928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pPr rtl="1"/>
            <a:r>
              <a:rPr lang="he-IL"/>
              <a:t>כותרת המצגת</a:t>
            </a:r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4B256100-CA61-9D42-92D3-D1F43269010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48169" y="6238923"/>
            <a:ext cx="476250" cy="3651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FDB471CC-1647-9041-AC92-CE8E329D9294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9285DD-ED6F-014C-904C-94ECD3BEB7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81" y="5893276"/>
            <a:ext cx="726433" cy="7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7579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02046" y="2776089"/>
            <a:ext cx="4548554" cy="870194"/>
          </a:xfrm>
        </p:spPr>
        <p:txBody>
          <a:bodyPr anchor="b">
            <a:normAutofit/>
          </a:bodyPr>
          <a:lstStyle>
            <a:lvl1pPr algn="r">
              <a:defRPr sz="4400" baseline="0"/>
            </a:lvl1pPr>
          </a:lstStyle>
          <a:p>
            <a:r>
              <a:rPr lang="he-IL"/>
              <a:t>תודה רבה!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21600"/>
            <a:ext cx="4776458" cy="68547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8343" y="5534258"/>
            <a:ext cx="2212257" cy="82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6423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02046" y="2776089"/>
            <a:ext cx="4548554" cy="870194"/>
          </a:xfrm>
        </p:spPr>
        <p:txBody>
          <a:bodyPr anchor="b">
            <a:normAutofit/>
          </a:bodyPr>
          <a:lstStyle>
            <a:lvl1pPr algn="r">
              <a:defRPr sz="4400" baseline="0"/>
            </a:lvl1pPr>
          </a:lstStyle>
          <a:p>
            <a:r>
              <a:rPr lang="he-IL"/>
              <a:t>תודה רבה!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8343" y="5534258"/>
            <a:ext cx="2212257" cy="82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5244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CB26B-B3FA-4816-B684-93786DCE7B40}" type="datetimeFigureOut">
              <a:rPr lang="he-IL" smtClean="0"/>
              <a:t>כ"ז.תשרי.תשפ"ה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1194E-6C57-4013-B4A8-AB75D21B6C96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784897"/>
      </p:ext>
    </p:extLst>
  </p:cSld>
  <p:clrMapOvr>
    <a:masterClrMapping/>
  </p:clrMapOvr>
  <p:transition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Blank 0 copy 6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525582" y="2087570"/>
            <a:ext cx="4061864" cy="2952124"/>
          </a:xfrm>
          <a:prstGeom prst="rect">
            <a:avLst/>
          </a:prstGeom>
        </p:spPr>
        <p:txBody>
          <a:bodyPr>
            <a:normAutofit/>
          </a:bodyPr>
          <a:lstStyle>
            <a:lvl1pPr indent="138623"/>
            <a:lvl2pPr indent="138623"/>
            <a:lvl3pPr indent="138623"/>
            <a:lvl4pPr indent="138623"/>
            <a:lvl5pPr indent="138623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71314" y="6360076"/>
            <a:ext cx="204539" cy="20434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‹Nr.›</a:t>
            </a:fld>
            <a:endParaRPr>
              <a:solidFill>
                <a:srgbClr val="000000"/>
              </a:solidFill>
            </a:endParaRPr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98F1B6B3-588B-4209-A9FE-985D52D1C6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147" y="6382523"/>
            <a:ext cx="323838" cy="248242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Global Business Design - 2018   All rights reserved">
            <a:extLst>
              <a:ext uri="{FF2B5EF4-FFF2-40B4-BE49-F238E27FC236}">
                <a16:creationId xmlns:a16="http://schemas.microsoft.com/office/drawing/2014/main" id="{864830C9-2475-4164-843E-22D10667BDF7}"/>
              </a:ext>
            </a:extLst>
          </p:cNvPr>
          <p:cNvSpPr txBox="1"/>
          <p:nvPr userDrawn="1"/>
        </p:nvSpPr>
        <p:spPr>
          <a:xfrm>
            <a:off x="1009920" y="6281344"/>
            <a:ext cx="2468511" cy="556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27725" tIns="27725" rIns="27725" bIns="27725">
            <a:spAutoFit/>
          </a:bodyPr>
          <a:lstStyle>
            <a:lvl1pPr algn="l" defTabSz="457200">
              <a:lnSpc>
                <a:spcPts val="3900"/>
              </a:lnSpc>
              <a:spcBef>
                <a:spcPts val="0"/>
              </a:spcBef>
              <a:defRPr sz="1400" b="0" spc="0">
                <a:solidFill>
                  <a:srgbClr val="212121"/>
                </a:solidFill>
              </a:defRPr>
            </a:lvl1pPr>
          </a:lstStyle>
          <a:p>
            <a:pPr rtl="1"/>
            <a:r>
              <a:rPr sz="849">
                <a:latin typeface="Segoe UI" panose="020B0502040204020203" pitchFamily="34" charset="0"/>
                <a:cs typeface="Segoe UI" panose="020B0502040204020203" pitchFamily="34" charset="0"/>
              </a:rPr>
              <a:t>Global Business Design - 201</a:t>
            </a:r>
            <a:r>
              <a:rPr lang="he-IL" sz="849">
                <a:latin typeface="Segoe UI" panose="020B0502040204020203" pitchFamily="34" charset="0"/>
                <a:cs typeface="Segoe UI" panose="020B0502040204020203" pitchFamily="34" charset="0"/>
              </a:rPr>
              <a:t>9</a:t>
            </a:r>
            <a:r>
              <a:rPr sz="849">
                <a:latin typeface="Segoe UI" panose="020B0502040204020203" pitchFamily="34" charset="0"/>
                <a:cs typeface="Segoe UI" panose="020B0502040204020203" pitchFamily="34" charset="0"/>
              </a:rPr>
              <a:t>   All rights reserved</a:t>
            </a:r>
          </a:p>
        </p:txBody>
      </p:sp>
      <p:sp>
        <p:nvSpPr>
          <p:cNvPr id="8" name="Global Business Design - 2018   All rights reserved">
            <a:extLst>
              <a:ext uri="{FF2B5EF4-FFF2-40B4-BE49-F238E27FC236}">
                <a16:creationId xmlns:a16="http://schemas.microsoft.com/office/drawing/2014/main" id="{F93C14FC-7E85-41FA-992E-DEBB258BDC57}"/>
              </a:ext>
            </a:extLst>
          </p:cNvPr>
          <p:cNvSpPr txBox="1"/>
          <p:nvPr userDrawn="1"/>
        </p:nvSpPr>
        <p:spPr>
          <a:xfrm>
            <a:off x="5600409" y="6281461"/>
            <a:ext cx="923217" cy="556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27725" tIns="27725" rIns="27725" bIns="27725">
            <a:spAutoFit/>
          </a:bodyPr>
          <a:lstStyle>
            <a:lvl1pPr algn="l" defTabSz="457200">
              <a:lnSpc>
                <a:spcPts val="3900"/>
              </a:lnSpc>
              <a:spcBef>
                <a:spcPts val="0"/>
              </a:spcBef>
              <a:defRPr sz="1400" b="0" spc="0">
                <a:solidFill>
                  <a:srgbClr val="212121"/>
                </a:solidFill>
              </a:defRPr>
            </a:lvl1pPr>
          </a:lstStyle>
          <a:p>
            <a:pPr rtl="1"/>
            <a:r>
              <a:rPr lang="he-IL" sz="788">
                <a:latin typeface="Segoe UI" panose="020B0502040204020203" pitchFamily="34" charset="0"/>
                <a:cs typeface="Segoe UI" panose="020B0502040204020203" pitchFamily="34" charset="0"/>
              </a:rPr>
              <a:t>אוניברסיטת בר-אילן</a:t>
            </a:r>
          </a:p>
        </p:txBody>
      </p:sp>
    </p:spTree>
    <p:extLst>
      <p:ext uri="{BB962C8B-B14F-4D97-AF65-F5344CB8AC3E}">
        <p14:creationId xmlns:p14="http://schemas.microsoft.com/office/powerpoint/2010/main" val="3633776265"/>
      </p:ext>
    </p:extLst>
  </p:cSld>
  <p:clrMapOvr>
    <a:masterClrMapping/>
  </p:clrMapOvr>
  <p:transition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>
            <a:extLst>
              <a:ext uri="{FF2B5EF4-FFF2-40B4-BE49-F238E27FC236}">
                <a16:creationId xmlns:a16="http://schemas.microsoft.com/office/drawing/2014/main" id="{26441607-66E3-4917-864E-61E721B00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4787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5F287B2F-213F-4235-A271-3CB252A81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025" y="5534025"/>
            <a:ext cx="22129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28406" y="1717310"/>
            <a:ext cx="5647593" cy="870194"/>
          </a:xfrm>
        </p:spPr>
        <p:txBody>
          <a:bodyPr anchor="b">
            <a:noAutofit/>
          </a:bodyPr>
          <a:lstStyle>
            <a:lvl1pPr algn="r">
              <a:defRPr sz="4400" baseline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28406" y="2874108"/>
            <a:ext cx="5647593" cy="414215"/>
          </a:xfrm>
        </p:spPr>
        <p:txBody>
          <a:bodyPr>
            <a:noAutofit/>
          </a:bodyPr>
          <a:lstStyle>
            <a:lvl1pPr marL="0" indent="0" algn="r">
              <a:buNone/>
              <a:defRPr sz="18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D59F137-07BF-438D-9DBD-06F7F5C63B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32800" y="3287713"/>
            <a:ext cx="2743200" cy="365125"/>
          </a:xfrm>
          <a:prstGeom prst="rect">
            <a:avLst/>
          </a:prstGeo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800" b="0" dirty="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7254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>
            <a:extLst>
              <a:ext uri="{FF2B5EF4-FFF2-40B4-BE49-F238E27FC236}">
                <a16:creationId xmlns:a16="http://schemas.microsoft.com/office/drawing/2014/main" id="{C4A3397A-4C1B-4463-99BC-5E442C2E9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100" y="0"/>
            <a:ext cx="4787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DC4DAEA7-4628-4207-872D-AE2497CEA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438" y="5534025"/>
            <a:ext cx="2211387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flipH="1">
            <a:off x="1087035" y="1717310"/>
            <a:ext cx="5647593" cy="870194"/>
          </a:xfrm>
        </p:spPr>
        <p:txBody>
          <a:bodyPr anchor="b">
            <a:noAutofit/>
          </a:bodyPr>
          <a:lstStyle>
            <a:lvl1pPr algn="l">
              <a:defRPr sz="4400" baseline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flipH="1">
            <a:off x="1087035" y="2874108"/>
            <a:ext cx="5647593" cy="414215"/>
          </a:xfrm>
        </p:spPr>
        <p:txBody>
          <a:bodyPr>
            <a:noAutofit/>
          </a:bodyPr>
          <a:lstStyle>
            <a:lvl1pPr marL="0" indent="0" algn="l">
              <a:buNone/>
              <a:defRPr sz="18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6E586163-F4BD-4875-BBAA-D127FFFF10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flipH="1">
            <a:off x="1087438" y="3287713"/>
            <a:ext cx="27432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 b="0" dirty="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5687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 userDrawn="1"/>
        </p:nvSpPr>
        <p:spPr>
          <a:xfrm>
            <a:off x="0" y="35003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edra Sans Bar-ilan" pitchFamily="50" charset="-79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US">
              <a:latin typeface="Fedra Sans Bar-ilan" pitchFamily="50" charset="-79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400800" y="-7139"/>
            <a:ext cx="4902199" cy="1032742"/>
          </a:xfrm>
        </p:spPr>
        <p:txBody>
          <a:bodyPr anchor="ctr"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r>
              <a:rPr lang="he-IL"/>
              <a:t>כותרת ראשית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12030" y="1474435"/>
            <a:ext cx="4890969" cy="1362185"/>
          </a:xfrm>
        </p:spPr>
        <p:txBody>
          <a:bodyPr>
            <a:noAutofit/>
          </a:bodyPr>
          <a:lstStyle>
            <a:lvl1pPr marL="0" indent="0" algn="r">
              <a:lnSpc>
                <a:spcPct val="120000"/>
              </a:lnSpc>
              <a:buNone/>
              <a:defRPr sz="1400" baseline="0">
                <a:solidFill>
                  <a:schemeClr val="tx1"/>
                </a:solidFill>
                <a:cs typeface="Fedra Sans Bar-ilan" pitchFamily="50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טקסט רץ 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4" y="-1"/>
            <a:ext cx="6400800" cy="6858001"/>
          </a:xfrm>
          <a:prstGeom prst="rect">
            <a:avLst/>
          </a:prstGeom>
        </p:spPr>
      </p:pic>
      <p:sp>
        <p:nvSpPr>
          <p:cNvPr id="11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-3650465" y="-981521"/>
            <a:ext cx="8567905" cy="856790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>
            <a:normAutofit/>
          </a:bodyPr>
          <a:lstStyle>
            <a:lvl1pPr>
              <a:defRPr sz="1200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הכנס תמונה לכאן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8991600" y="5071856"/>
            <a:ext cx="2307815" cy="877365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 sz="1400" baseline="0">
                <a:solidFill>
                  <a:schemeClr val="tx1"/>
                </a:solidFill>
                <a:cs typeface="Fedra Sans Bar-ilan" pitchFamily="50" charset="-79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 err="1"/>
              <a:t>נדךגוcgwiה</a:t>
            </a:r>
            <a:r>
              <a:rPr lang="he-IL"/>
              <a:t> </a:t>
            </a:r>
            <a:r>
              <a:rPr lang="he-IL" err="1"/>
              <a:t>בח׳י</a:t>
            </a:r>
            <a:endParaRPr lang="en-US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8991600" y="3484740"/>
            <a:ext cx="2307815" cy="885899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 sz="1400" baseline="0">
                <a:solidFill>
                  <a:schemeClr val="tx1"/>
                </a:solidFill>
                <a:cs typeface="Fedra Sans Bar-ilan" pitchFamily="50" charset="-79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 err="1"/>
              <a:t>נדךגוcgwiה</a:t>
            </a:r>
            <a:r>
              <a:rPr lang="he-IL"/>
              <a:t> </a:t>
            </a:r>
            <a:r>
              <a:rPr lang="he-IL" err="1"/>
              <a:t>בח׳י</a:t>
            </a:r>
            <a:endParaRPr lang="en-US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412030" y="5071856"/>
            <a:ext cx="2307815" cy="877365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 sz="1400" baseline="0">
                <a:solidFill>
                  <a:schemeClr val="tx1"/>
                </a:solidFill>
                <a:cs typeface="Fedra Sans Bar-ilan" pitchFamily="50" charset="-79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 err="1"/>
              <a:t>נדךגוcgwiה</a:t>
            </a:r>
            <a:r>
              <a:rPr lang="he-IL"/>
              <a:t> </a:t>
            </a:r>
            <a:r>
              <a:rPr lang="he-IL" err="1"/>
              <a:t>בח׳י</a:t>
            </a:r>
            <a:endParaRPr lang="en-US"/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6412030" y="3484740"/>
            <a:ext cx="2307815" cy="885899"/>
          </a:xfrm>
        </p:spPr>
        <p:txBody>
          <a:bodyPr/>
          <a:lstStyle>
            <a:lvl1pPr>
              <a:lnSpc>
                <a:spcPct val="120000"/>
              </a:lnSpc>
              <a:defRPr sz="1400" baseline="0">
                <a:solidFill>
                  <a:schemeClr val="tx1"/>
                </a:solidFill>
                <a:cs typeface="Fedra Sans Bar-ilan" pitchFamily="50" charset="-79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 err="1"/>
              <a:t>נדךגוcgwiהגשדע</a:t>
            </a:r>
            <a:endParaRPr lang="en-US"/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400800" y="3093688"/>
            <a:ext cx="2307815" cy="383913"/>
          </a:xfrm>
        </p:spPr>
        <p:txBody>
          <a:bodyPr>
            <a:noAutofit/>
          </a:bodyPr>
          <a:lstStyle>
            <a:lvl1pPr>
              <a:defRPr sz="2800" b="1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3,940</a:t>
            </a:r>
            <a:endParaRPr lang="en-US"/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8991600" y="3093688"/>
            <a:ext cx="2307815" cy="365417"/>
          </a:xfrm>
        </p:spPr>
        <p:txBody>
          <a:bodyPr>
            <a:noAutofit/>
          </a:bodyPr>
          <a:lstStyle>
            <a:lvl1pPr>
              <a:defRPr sz="2800" b="1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3,940</a:t>
            </a:r>
            <a:endParaRPr lang="en-US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6400800" y="4670290"/>
            <a:ext cx="2307815" cy="366712"/>
          </a:xfrm>
        </p:spPr>
        <p:txBody>
          <a:bodyPr>
            <a:noAutofit/>
          </a:bodyPr>
          <a:lstStyle>
            <a:lvl1pPr>
              <a:defRPr sz="2800" b="1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3,940</a:t>
            </a:r>
            <a:endParaRPr lang="en-US"/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8991600" y="4670290"/>
            <a:ext cx="2307815" cy="366712"/>
          </a:xfrm>
        </p:spPr>
        <p:txBody>
          <a:bodyPr>
            <a:noAutofit/>
          </a:bodyPr>
          <a:lstStyle>
            <a:lvl1pPr>
              <a:defRPr sz="2800" b="1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3,940</a:t>
            </a:r>
            <a:endParaRPr lang="en-US"/>
          </a:p>
        </p:txBody>
      </p:sp>
      <p:sp>
        <p:nvSpPr>
          <p:cNvPr id="26" name="Footer Placeholder 27">
            <a:extLst>
              <a:ext uri="{FF2B5EF4-FFF2-40B4-BE49-F238E27FC236}">
                <a16:creationId xmlns:a16="http://schemas.microsoft.com/office/drawing/2014/main" id="{88A07722-B917-7145-8B50-18AFE6FA6A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38368" y="6285041"/>
            <a:ext cx="2159000" cy="24928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pPr rtl="1"/>
            <a:r>
              <a:rPr lang="he-IL"/>
              <a:t>כותרת המצגת</a:t>
            </a:r>
            <a:endParaRPr lang="en-US"/>
          </a:p>
        </p:txBody>
      </p:sp>
      <p:sp>
        <p:nvSpPr>
          <p:cNvPr id="27" name="Slide Number Placeholder 3">
            <a:extLst>
              <a:ext uri="{FF2B5EF4-FFF2-40B4-BE49-F238E27FC236}">
                <a16:creationId xmlns:a16="http://schemas.microsoft.com/office/drawing/2014/main" id="{A2774509-DCF4-2848-8D32-9929364D1AC3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48169" y="6238923"/>
            <a:ext cx="476250" cy="3651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FDB471CC-1647-9041-AC92-CE8E329D9294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19285DD-ED6F-014C-904C-94ECD3BEB7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81" y="5893276"/>
            <a:ext cx="726433" cy="7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8477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>
            <a:extLst>
              <a:ext uri="{FF2B5EF4-FFF2-40B4-BE49-F238E27FC236}">
                <a16:creationId xmlns:a16="http://schemas.microsoft.com/office/drawing/2014/main" id="{AACBADC0-2AB9-4CD9-97B8-9FCB259CA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1588"/>
            <a:ext cx="55118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77E51D4E-2DAB-4017-B458-BAAF19856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025" y="5534025"/>
            <a:ext cx="22129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28406" y="1717310"/>
            <a:ext cx="5647593" cy="870194"/>
          </a:xfrm>
        </p:spPr>
        <p:txBody>
          <a:bodyPr anchor="b">
            <a:noAutofit/>
          </a:bodyPr>
          <a:lstStyle>
            <a:lvl1pPr algn="r">
              <a:defRPr sz="4400" baseline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28406" y="2874108"/>
            <a:ext cx="5647593" cy="414215"/>
          </a:xfrm>
        </p:spPr>
        <p:txBody>
          <a:bodyPr>
            <a:noAutofit/>
          </a:bodyPr>
          <a:lstStyle>
            <a:lvl1pPr marL="0" indent="0" algn="r">
              <a:buNone/>
              <a:defRPr sz="18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-1344049" y="1149795"/>
            <a:ext cx="4773049" cy="477304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rtlCol="0">
            <a:normAutofit/>
          </a:bodyPr>
          <a:lstStyle>
            <a:lvl1pPr>
              <a:defRPr sz="12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he-IL" noProof="0"/>
              <a:t>לחץ על הסמל כדי להוסיף תמונה</a:t>
            </a:r>
            <a:endParaRPr lang="en-US" noProof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B3FC205-6378-4298-8A26-A34201538B2D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8432800" y="3287713"/>
            <a:ext cx="2743200" cy="365125"/>
          </a:xfrm>
          <a:prstGeom prst="rect">
            <a:avLst/>
          </a:prstGeo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800" b="0" dirty="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8120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>
            <a:extLst>
              <a:ext uri="{FF2B5EF4-FFF2-40B4-BE49-F238E27FC236}">
                <a16:creationId xmlns:a16="http://schemas.microsoft.com/office/drawing/2014/main" id="{950512AA-CF0E-495C-A082-84500F3CA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200" y="1588"/>
            <a:ext cx="55118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94232BE0-23AA-4BFA-B704-83D3F3551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438" y="5534025"/>
            <a:ext cx="2211387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8992204" y="1149795"/>
            <a:ext cx="4773049" cy="477304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rtlCol="0">
            <a:normAutofit/>
          </a:bodyPr>
          <a:lstStyle>
            <a:lvl1pPr>
              <a:defRPr sz="12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he-IL" noProof="0"/>
              <a:t>לחץ על הסמל כדי להוסיף תמונה</a:t>
            </a:r>
            <a:endParaRPr lang="en-US" noProof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 flipH="1">
            <a:off x="1087035" y="1717310"/>
            <a:ext cx="5647593" cy="870194"/>
          </a:xfrm>
        </p:spPr>
        <p:txBody>
          <a:bodyPr anchor="b">
            <a:noAutofit/>
          </a:bodyPr>
          <a:lstStyle>
            <a:lvl1pPr algn="l">
              <a:defRPr sz="4400" baseline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 flipH="1">
            <a:off x="1087035" y="2874108"/>
            <a:ext cx="5647593" cy="414215"/>
          </a:xfrm>
        </p:spPr>
        <p:txBody>
          <a:bodyPr>
            <a:noAutofit/>
          </a:bodyPr>
          <a:lstStyle>
            <a:lvl1pPr marL="0" indent="0" algn="l">
              <a:buNone/>
              <a:defRPr sz="18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457FEA71-0009-49DE-8240-8A91B433F299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 flipH="1">
            <a:off x="1087438" y="3287713"/>
            <a:ext cx="27432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 b="0" dirty="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5038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0">
            <a:extLst>
              <a:ext uri="{FF2B5EF4-FFF2-40B4-BE49-F238E27FC236}">
                <a16:creationId xmlns:a16="http://schemas.microsoft.com/office/drawing/2014/main" id="{2CA9DDF8-B7A4-4E96-947B-16A45A5DFD2E}"/>
              </a:ext>
            </a:extLst>
          </p:cNvPr>
          <p:cNvSpPr/>
          <p:nvPr/>
        </p:nvSpPr>
        <p:spPr>
          <a:xfrm>
            <a:off x="0" y="11113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28">
            <a:extLst>
              <a:ext uri="{FF2B5EF4-FFF2-40B4-BE49-F238E27FC236}">
                <a16:creationId xmlns:a16="http://schemas.microsoft.com/office/drawing/2014/main" id="{5BD4328B-4BE9-4D16-A763-679F72F87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13"/>
            <a:ext cx="4100513" cy="445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DFE59951-491B-4E23-A14A-C2D7C40A5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5892800"/>
            <a:ext cx="72548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35186" y="10940"/>
            <a:ext cx="7367813" cy="990600"/>
          </a:xfrm>
        </p:spPr>
        <p:txBody>
          <a:bodyPr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bg2"/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35186" y="1474435"/>
            <a:ext cx="7367813" cy="3929428"/>
          </a:xfrm>
        </p:spPr>
        <p:txBody>
          <a:bodyPr>
            <a:noAutofit/>
          </a:bodyPr>
          <a:lstStyle>
            <a:lvl1pPr marL="0" indent="0" algn="r">
              <a:lnSpc>
                <a:spcPct val="150000"/>
              </a:lnSpc>
              <a:buNone/>
              <a:defRPr lang="he-IL" sz="1400" b="0" i="0" baseline="0" smtClean="0"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/>
          </a:p>
        </p:txBody>
      </p:sp>
      <p:sp>
        <p:nvSpPr>
          <p:cNvPr id="7" name="Footer Placeholder 27">
            <a:extLst>
              <a:ext uri="{FF2B5EF4-FFF2-40B4-BE49-F238E27FC236}">
                <a16:creationId xmlns:a16="http://schemas.microsoft.com/office/drawing/2014/main" id="{C23D3624-E83B-4B3D-B97B-7F68C98A21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37650" y="6284913"/>
            <a:ext cx="2159000" cy="249237"/>
          </a:xfrm>
        </p:spPr>
        <p:txBody>
          <a:bodyPr/>
          <a:lstStyle>
            <a:lvl1pPr algn="r">
              <a:defRPr dirty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r>
              <a:rPr lang="he-IL"/>
              <a:t>כותרת המצגת</a:t>
            </a:r>
            <a:endParaRPr lang="en-US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A892A7CE-1F8F-47BE-9D4C-64D73382B9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47450" y="6238875"/>
            <a:ext cx="476250" cy="365125"/>
          </a:xfrm>
        </p:spPr>
        <p:txBody>
          <a:bodyPr/>
          <a:lstStyle>
            <a:lvl1pPr>
              <a:defRPr smtClean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fld id="{E5DA9AB1-941E-4751-8285-6AE7E364FF9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777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CD4F51F5-6B45-4262-B047-CE8238EF13B7}"/>
              </a:ext>
            </a:extLst>
          </p:cNvPr>
          <p:cNvSpPr/>
          <p:nvPr/>
        </p:nvSpPr>
        <p:spPr>
          <a:xfrm>
            <a:off x="3175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2246" y="0"/>
            <a:ext cx="7290841" cy="990600"/>
          </a:xfrm>
        </p:spPr>
        <p:txBody>
          <a:bodyPr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bg2"/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82246" y="1474435"/>
            <a:ext cx="7290841" cy="3929428"/>
          </a:xfrm>
        </p:spPr>
        <p:txBody>
          <a:bodyPr>
            <a:noAutofit/>
          </a:bodyPr>
          <a:lstStyle>
            <a:lvl1pPr marL="0" indent="0" algn="r">
              <a:lnSpc>
                <a:spcPct val="150000"/>
              </a:lnSpc>
              <a:buNone/>
              <a:defRPr sz="1400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/>
          </a:p>
        </p:txBody>
      </p:sp>
      <p:sp>
        <p:nvSpPr>
          <p:cNvPr id="5" name="Footer Placeholder 27">
            <a:extLst>
              <a:ext uri="{FF2B5EF4-FFF2-40B4-BE49-F238E27FC236}">
                <a16:creationId xmlns:a16="http://schemas.microsoft.com/office/drawing/2014/main" id="{FE4742A5-0BC8-4C29-80BD-D9104B2F4B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37650" y="6284913"/>
            <a:ext cx="2159000" cy="249237"/>
          </a:xfrm>
        </p:spPr>
        <p:txBody>
          <a:bodyPr/>
          <a:lstStyle>
            <a:lvl1pPr algn="r">
              <a:defRPr dirty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r>
              <a:rPr lang="he-IL"/>
              <a:t>כותרת המצגת</a:t>
            </a:r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A3ECCC49-3D9A-458E-893A-5671355E14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47450" y="6238875"/>
            <a:ext cx="476250" cy="365125"/>
          </a:xfrm>
        </p:spPr>
        <p:txBody>
          <a:bodyPr/>
          <a:lstStyle>
            <a:lvl1pPr>
              <a:defRPr smtClean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fld id="{CEBAF23E-18B3-48F5-95BE-DFEB38FD952F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337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0">
            <a:extLst>
              <a:ext uri="{FF2B5EF4-FFF2-40B4-BE49-F238E27FC236}">
                <a16:creationId xmlns:a16="http://schemas.microsoft.com/office/drawing/2014/main" id="{D28AF5DD-3580-44A4-9CF9-A04E5124CC77}"/>
              </a:ext>
            </a:extLst>
          </p:cNvPr>
          <p:cNvSpPr/>
          <p:nvPr/>
        </p:nvSpPr>
        <p:spPr>
          <a:xfrm>
            <a:off x="0" y="34925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BB51F9E0-FA17-46B8-A598-4950C9BC74D8}"/>
              </a:ext>
            </a:extLst>
          </p:cNvPr>
          <p:cNvSpPr/>
          <p:nvPr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9EF1F0-EC48-40FE-800F-921DC3FEB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6731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>
            <a:extLst>
              <a:ext uri="{FF2B5EF4-FFF2-40B4-BE49-F238E27FC236}">
                <a16:creationId xmlns:a16="http://schemas.microsoft.com/office/drawing/2014/main" id="{62505E45-9803-4DA3-AF10-AE5B48061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5892800"/>
            <a:ext cx="72548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78400" y="-1"/>
            <a:ext cx="6324599" cy="1025603"/>
          </a:xfrm>
        </p:spPr>
        <p:txBody>
          <a:bodyPr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bg2"/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78400" y="1474435"/>
            <a:ext cx="6324599" cy="3929428"/>
          </a:xfrm>
        </p:spPr>
        <p:txBody>
          <a:bodyPr>
            <a:noAutofit/>
          </a:bodyPr>
          <a:lstStyle>
            <a:lvl1pPr marL="0" indent="0" algn="r">
              <a:lnSpc>
                <a:spcPct val="150000"/>
              </a:lnSpc>
              <a:buNone/>
              <a:defRPr sz="1400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-684830" y="885428"/>
            <a:ext cx="4773049" cy="477304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rtlCol="0">
            <a:normAutofit/>
          </a:bodyPr>
          <a:lstStyle>
            <a:lvl1pPr>
              <a:defRPr sz="12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he-IL" noProof="0"/>
              <a:t>לחץ על הסמל כדי להוסיף תמונה</a:t>
            </a:r>
            <a:endParaRPr lang="en-US" noProof="0"/>
          </a:p>
        </p:txBody>
      </p:sp>
      <p:sp>
        <p:nvSpPr>
          <p:cNvPr id="9" name="Footer Placeholder 27">
            <a:extLst>
              <a:ext uri="{FF2B5EF4-FFF2-40B4-BE49-F238E27FC236}">
                <a16:creationId xmlns:a16="http://schemas.microsoft.com/office/drawing/2014/main" id="{EAB7CDF2-DD0B-4280-BC12-2722A4CC75C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9137650" y="6284913"/>
            <a:ext cx="2159000" cy="249237"/>
          </a:xfrm>
        </p:spPr>
        <p:txBody>
          <a:bodyPr/>
          <a:lstStyle>
            <a:lvl1pPr algn="r">
              <a:defRPr dirty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r>
              <a:rPr lang="he-IL"/>
              <a:t>כותרת המצגת</a:t>
            </a:r>
            <a:endParaRPr lang="en-US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10B11E36-2052-4D88-AC4E-29134FE5ADD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347450" y="6238875"/>
            <a:ext cx="476250" cy="365125"/>
          </a:xfrm>
        </p:spPr>
        <p:txBody>
          <a:bodyPr/>
          <a:lstStyle>
            <a:lvl1pPr>
              <a:defRPr smtClean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fld id="{EE7A5C86-DBCA-4A50-A24F-E74FA44E2B65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6363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0">
            <a:extLst>
              <a:ext uri="{FF2B5EF4-FFF2-40B4-BE49-F238E27FC236}">
                <a16:creationId xmlns:a16="http://schemas.microsoft.com/office/drawing/2014/main" id="{51D6616E-61B3-4F2E-BFBC-970CD221BE6B}"/>
              </a:ext>
            </a:extLst>
          </p:cNvPr>
          <p:cNvSpPr/>
          <p:nvPr/>
        </p:nvSpPr>
        <p:spPr>
          <a:xfrm>
            <a:off x="0" y="34925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5A7E38E-AA05-4B91-81FF-65949839211F}"/>
              </a:ext>
            </a:extLst>
          </p:cNvPr>
          <p:cNvSpPr/>
          <p:nvPr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7" name="Picture 17">
            <a:extLst>
              <a:ext uri="{FF2B5EF4-FFF2-40B4-BE49-F238E27FC236}">
                <a16:creationId xmlns:a16="http://schemas.microsoft.com/office/drawing/2014/main" id="{75F9E0E8-38E0-4DB0-8E79-72B0ED731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0" y="9525"/>
            <a:ext cx="6731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>
            <a:extLst>
              <a:ext uri="{FF2B5EF4-FFF2-40B4-BE49-F238E27FC236}">
                <a16:creationId xmlns:a16="http://schemas.microsoft.com/office/drawing/2014/main" id="{88410488-EA2E-491E-B9CE-275737E7A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675" y="5892800"/>
            <a:ext cx="72548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4014" y="-1"/>
            <a:ext cx="6324599" cy="1025603"/>
          </a:xfrm>
        </p:spPr>
        <p:txBody>
          <a:bodyPr>
            <a:noAutofit/>
          </a:bodyPr>
          <a:lstStyle>
            <a:lvl1pPr algn="l">
              <a:lnSpc>
                <a:spcPct val="70000"/>
              </a:lnSpc>
              <a:defRPr sz="3600" b="1" baseline="0">
                <a:solidFill>
                  <a:schemeClr val="bg2"/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4014" y="1474435"/>
            <a:ext cx="6324599" cy="3929428"/>
          </a:xfrm>
        </p:spPr>
        <p:txBody>
          <a:bodyPr>
            <a:noAutofit/>
          </a:bodyPr>
          <a:lstStyle>
            <a:lvl1pPr marL="0" indent="0" algn="l">
              <a:lnSpc>
                <a:spcPct val="150000"/>
              </a:lnSpc>
              <a:buNone/>
              <a:defRPr sz="1400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1"/>
          </p:nvPr>
        </p:nvSpPr>
        <p:spPr>
          <a:xfrm flipH="1">
            <a:off x="8140699" y="885428"/>
            <a:ext cx="4773049" cy="477304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rtlCol="0">
            <a:normAutofit/>
          </a:bodyPr>
          <a:lstStyle>
            <a:lvl1pPr>
              <a:defRPr sz="12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he-IL" noProof="0"/>
              <a:t>לחץ על הסמל כדי להוסיף תמונה</a:t>
            </a:r>
            <a:endParaRPr lang="en-US" noProof="0"/>
          </a:p>
        </p:txBody>
      </p:sp>
      <p:sp>
        <p:nvSpPr>
          <p:cNvPr id="9" name="Footer Placeholder 27">
            <a:extLst>
              <a:ext uri="{FF2B5EF4-FFF2-40B4-BE49-F238E27FC236}">
                <a16:creationId xmlns:a16="http://schemas.microsoft.com/office/drawing/2014/main" id="{820D4499-CEF6-44BE-BD4F-B7AA1E08E9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949325" y="6284913"/>
            <a:ext cx="2159000" cy="249237"/>
          </a:xfrm>
        </p:spPr>
        <p:txBody>
          <a:bodyPr/>
          <a:lstStyle>
            <a:lvl1pPr algn="l">
              <a:defRPr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r>
              <a:rPr lang="he-IL"/>
              <a:t>כותרת המצגת</a:t>
            </a:r>
            <a:endParaRPr lang="en-US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3FA0C4FF-87F5-47D8-8194-B07B04F1237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473075" y="6238875"/>
            <a:ext cx="476250" cy="365125"/>
          </a:xfrm>
        </p:spPr>
        <p:txBody>
          <a:bodyPr/>
          <a:lstStyle>
            <a:lvl1pPr algn="l">
              <a:defRPr smtClean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fld id="{262A0C0F-8D33-467E-BDFF-5EBCDC98776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336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ECAA8E8-8876-4029-9743-ADE9F5C1956D}"/>
              </a:ext>
            </a:extLst>
          </p:cNvPr>
          <p:cNvSpPr/>
          <p:nvPr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96FA83-3A21-46AC-A75E-3F5F5ACEC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6138" y="-577850"/>
            <a:ext cx="7094538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77628F2E-EB60-46F9-B347-E00D4004A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5892800"/>
            <a:ext cx="72548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78400" y="-1"/>
            <a:ext cx="6324599" cy="1025603"/>
          </a:xfrm>
        </p:spPr>
        <p:txBody>
          <a:bodyPr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bg2"/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78400" y="1474435"/>
            <a:ext cx="6324599" cy="3929428"/>
          </a:xfrm>
        </p:spPr>
        <p:txBody>
          <a:bodyPr>
            <a:noAutofit/>
          </a:bodyPr>
          <a:lstStyle>
            <a:lvl1pPr marL="0" indent="0" algn="r">
              <a:lnSpc>
                <a:spcPct val="150000"/>
              </a:lnSpc>
              <a:buNone/>
              <a:defRPr sz="1400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-156507" y="1113118"/>
            <a:ext cx="3497412" cy="349741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rtlCol="0">
            <a:normAutofit/>
          </a:bodyPr>
          <a:lstStyle>
            <a:lvl1pPr>
              <a:defRPr sz="12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he-IL" noProof="0"/>
              <a:t>לחץ על הסמל כדי להוסיף תמונה</a:t>
            </a:r>
            <a:endParaRPr lang="en-US" noProof="0"/>
          </a:p>
        </p:txBody>
      </p:sp>
      <p:sp>
        <p:nvSpPr>
          <p:cNvPr id="8" name="Footer Placeholder 27">
            <a:extLst>
              <a:ext uri="{FF2B5EF4-FFF2-40B4-BE49-F238E27FC236}">
                <a16:creationId xmlns:a16="http://schemas.microsoft.com/office/drawing/2014/main" id="{5E6EE95A-B02A-461C-972B-250C50B1079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9137650" y="6284913"/>
            <a:ext cx="2159000" cy="249237"/>
          </a:xfrm>
        </p:spPr>
        <p:txBody>
          <a:bodyPr/>
          <a:lstStyle>
            <a:lvl1pPr algn="r">
              <a:defRPr dirty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r>
              <a:rPr lang="he-IL"/>
              <a:t>כותרת המצגת</a:t>
            </a:r>
            <a:endParaRPr lang="en-US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F95C60EA-7BE0-40C3-A3E4-27FE4ED9D4D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347450" y="6238875"/>
            <a:ext cx="476250" cy="365125"/>
          </a:xfrm>
        </p:spPr>
        <p:txBody>
          <a:bodyPr/>
          <a:lstStyle>
            <a:lvl1pPr>
              <a:defRPr smtClean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fld id="{7D3C595B-AA64-48B8-A328-523C8BBACCC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381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C9EBE4D-ACB9-4DD7-A96C-FBE7A6C88880}"/>
              </a:ext>
            </a:extLst>
          </p:cNvPr>
          <p:cNvSpPr/>
          <p:nvPr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398D5E-67D6-4B26-A2E9-21FCA66C1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1875" y="206375"/>
            <a:ext cx="5700713" cy="552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D8426A50-983D-44E4-AFDB-41DD6F172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5892800"/>
            <a:ext cx="72548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78400" y="-1"/>
            <a:ext cx="6324599" cy="1025603"/>
          </a:xfrm>
        </p:spPr>
        <p:txBody>
          <a:bodyPr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bg2"/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78400" y="1474435"/>
            <a:ext cx="6324599" cy="3929428"/>
          </a:xfrm>
        </p:spPr>
        <p:txBody>
          <a:bodyPr>
            <a:noAutofit/>
          </a:bodyPr>
          <a:lstStyle>
            <a:lvl1pPr marL="0" indent="0" algn="r">
              <a:lnSpc>
                <a:spcPct val="150000"/>
              </a:lnSpc>
              <a:buNone/>
              <a:defRPr sz="1400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889001" y="1931307"/>
            <a:ext cx="2075870" cy="20758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rtlCol="0">
            <a:normAutofit/>
          </a:bodyPr>
          <a:lstStyle>
            <a:lvl1pPr>
              <a:defRPr sz="12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he-IL" noProof="0"/>
              <a:t>לחץ על הסמל כדי להוסיף תמונה</a:t>
            </a:r>
            <a:endParaRPr lang="en-US" noProof="0"/>
          </a:p>
        </p:txBody>
      </p:sp>
      <p:sp>
        <p:nvSpPr>
          <p:cNvPr id="8" name="Footer Placeholder 27">
            <a:extLst>
              <a:ext uri="{FF2B5EF4-FFF2-40B4-BE49-F238E27FC236}">
                <a16:creationId xmlns:a16="http://schemas.microsoft.com/office/drawing/2014/main" id="{570E253D-538A-4143-A0BD-C4F67941D19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9137650" y="6284913"/>
            <a:ext cx="2159000" cy="249237"/>
          </a:xfrm>
        </p:spPr>
        <p:txBody>
          <a:bodyPr/>
          <a:lstStyle>
            <a:lvl1pPr algn="r">
              <a:defRPr dirty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r>
              <a:rPr lang="he-IL"/>
              <a:t>כותרת המצגת</a:t>
            </a:r>
            <a:endParaRPr lang="en-US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863F6974-63D3-4C08-BE1E-0C1C8AFEA7C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347450" y="6238875"/>
            <a:ext cx="476250" cy="365125"/>
          </a:xfrm>
        </p:spPr>
        <p:txBody>
          <a:bodyPr/>
          <a:lstStyle>
            <a:lvl1pPr>
              <a:defRPr smtClean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fld id="{46C2E21B-F51F-40AD-A5C9-8C5DFC9F339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8480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>
            <a:extLst>
              <a:ext uri="{FF2B5EF4-FFF2-40B4-BE49-F238E27FC236}">
                <a16:creationId xmlns:a16="http://schemas.microsoft.com/office/drawing/2014/main" id="{4F9DA9EA-8DB9-4F1E-B3C9-A47660985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0"/>
            <a:ext cx="122047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9">
            <a:extLst>
              <a:ext uri="{FF2B5EF4-FFF2-40B4-BE49-F238E27FC236}">
                <a16:creationId xmlns:a16="http://schemas.microsoft.com/office/drawing/2014/main" id="{FCFEC5BB-164B-470B-B9B8-3A78E3E6210A}"/>
              </a:ext>
            </a:extLst>
          </p:cNvPr>
          <p:cNvSpPr/>
          <p:nvPr/>
        </p:nvSpPr>
        <p:spPr>
          <a:xfrm>
            <a:off x="1957388" y="-962025"/>
            <a:ext cx="8802687" cy="8802688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13">
            <a:extLst>
              <a:ext uri="{FF2B5EF4-FFF2-40B4-BE49-F238E27FC236}">
                <a16:creationId xmlns:a16="http://schemas.microsoft.com/office/drawing/2014/main" id="{25527489-D4D9-4BA6-B1BE-33EB44A52050}"/>
              </a:ext>
            </a:extLst>
          </p:cNvPr>
          <p:cNvSpPr/>
          <p:nvPr/>
        </p:nvSpPr>
        <p:spPr>
          <a:xfrm>
            <a:off x="3451225" y="531813"/>
            <a:ext cx="5815013" cy="5815012"/>
          </a:xfrm>
          <a:prstGeom prst="ellipse">
            <a:avLst/>
          </a:prstGeom>
          <a:solidFill>
            <a:schemeClr val="bg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14">
            <a:extLst>
              <a:ext uri="{FF2B5EF4-FFF2-40B4-BE49-F238E27FC236}">
                <a16:creationId xmlns:a16="http://schemas.microsoft.com/office/drawing/2014/main" id="{44D78304-6E55-4ADB-BDE2-B85C4FE4BC28}"/>
              </a:ext>
            </a:extLst>
          </p:cNvPr>
          <p:cNvSpPr/>
          <p:nvPr/>
        </p:nvSpPr>
        <p:spPr>
          <a:xfrm>
            <a:off x="4576763" y="1630363"/>
            <a:ext cx="3563937" cy="3565525"/>
          </a:xfrm>
          <a:prstGeom prst="ellipse">
            <a:avLst/>
          </a:prstGeom>
          <a:solidFill>
            <a:schemeClr val="accent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389870" y="-529369"/>
            <a:ext cx="7937036" cy="793703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rtlCol="0">
            <a:normAutofit/>
          </a:bodyPr>
          <a:lstStyle>
            <a:lvl1pPr>
              <a:defRPr sz="12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he-IL" noProof="0"/>
              <a:t>לחץ על הסמל כדי להוסיף תמונה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06555" y="2359236"/>
            <a:ext cx="3534146" cy="870194"/>
          </a:xfrm>
        </p:spPr>
        <p:txBody>
          <a:bodyPr anchor="b">
            <a:noAutofit/>
          </a:bodyPr>
          <a:lstStyle>
            <a:lvl1pPr algn="ctr">
              <a:defRPr sz="3600" b="1" baseline="0">
                <a:solidFill>
                  <a:schemeClr val="tx1"/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06255" y="3473270"/>
            <a:ext cx="2476073" cy="855067"/>
          </a:xfr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buNone/>
              <a:defRPr sz="11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2491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0">
            <a:extLst>
              <a:ext uri="{FF2B5EF4-FFF2-40B4-BE49-F238E27FC236}">
                <a16:creationId xmlns:a16="http://schemas.microsoft.com/office/drawing/2014/main" id="{9B875896-8AF3-43F6-936F-FFC68A956CEB}"/>
              </a:ext>
            </a:extLst>
          </p:cNvPr>
          <p:cNvSpPr/>
          <p:nvPr/>
        </p:nvSpPr>
        <p:spPr>
          <a:xfrm>
            <a:off x="0" y="34925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86864854-229B-4C5D-B2FE-D680229D432B}"/>
              </a:ext>
            </a:extLst>
          </p:cNvPr>
          <p:cNvSpPr/>
          <p:nvPr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5" name="Picture 7">
            <a:extLst>
              <a:ext uri="{FF2B5EF4-FFF2-40B4-BE49-F238E27FC236}">
                <a16:creationId xmlns:a16="http://schemas.microsoft.com/office/drawing/2014/main" id="{EB287137-E2AD-4EBB-BCB2-A6351ED30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6400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4">
            <a:extLst>
              <a:ext uri="{FF2B5EF4-FFF2-40B4-BE49-F238E27FC236}">
                <a16:creationId xmlns:a16="http://schemas.microsoft.com/office/drawing/2014/main" id="{92DDCF57-F0B4-4649-8972-CB954EE2F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5892800"/>
            <a:ext cx="72548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00800" y="-7139"/>
            <a:ext cx="4902199" cy="1032742"/>
          </a:xfrm>
        </p:spPr>
        <p:txBody>
          <a:bodyPr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bg2"/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12030" y="1474435"/>
            <a:ext cx="4890969" cy="1362185"/>
          </a:xfrm>
        </p:spPr>
        <p:txBody>
          <a:bodyPr>
            <a:noAutofit/>
          </a:bodyPr>
          <a:lstStyle>
            <a:lvl1pPr marL="0" indent="0" algn="r">
              <a:lnSpc>
                <a:spcPct val="120000"/>
              </a:lnSpc>
              <a:buNone/>
              <a:defRPr sz="1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-3650465" y="-981521"/>
            <a:ext cx="8567905" cy="856790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rtlCol="0">
            <a:normAutofit/>
          </a:bodyPr>
          <a:lstStyle>
            <a:lvl1pPr>
              <a:defRPr sz="12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he-IL" noProof="0"/>
              <a:t>לחץ על הסמל כדי להוסיף תמונה</a:t>
            </a:r>
            <a:endParaRPr lang="en-US" noProof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8991600" y="5071856"/>
            <a:ext cx="2307815" cy="877365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 sz="1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8991600" y="3484740"/>
            <a:ext cx="2307815" cy="885899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 sz="1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6412030" y="5071856"/>
            <a:ext cx="2307815" cy="877365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 sz="1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412030" y="3484740"/>
            <a:ext cx="2307815" cy="885899"/>
          </a:xfrm>
        </p:spPr>
        <p:txBody>
          <a:bodyPr/>
          <a:lstStyle>
            <a:lvl1pPr>
              <a:lnSpc>
                <a:spcPct val="120000"/>
              </a:lnSpc>
              <a:defRPr sz="1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6400800" y="3093688"/>
            <a:ext cx="2307815" cy="383913"/>
          </a:xfrm>
        </p:spPr>
        <p:txBody>
          <a:bodyPr>
            <a:noAutofit/>
          </a:bodyPr>
          <a:lstStyle>
            <a:lvl1pPr>
              <a:defRPr sz="28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8991600" y="3093688"/>
            <a:ext cx="2307815" cy="365417"/>
          </a:xfrm>
        </p:spPr>
        <p:txBody>
          <a:bodyPr>
            <a:noAutofit/>
          </a:bodyPr>
          <a:lstStyle>
            <a:lvl1pPr>
              <a:defRPr sz="28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6400800" y="4670290"/>
            <a:ext cx="2307815" cy="366712"/>
          </a:xfrm>
        </p:spPr>
        <p:txBody>
          <a:bodyPr>
            <a:noAutofit/>
          </a:bodyPr>
          <a:lstStyle>
            <a:lvl1pPr>
              <a:defRPr sz="28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8991600" y="4670290"/>
            <a:ext cx="2307815" cy="366712"/>
          </a:xfrm>
        </p:spPr>
        <p:txBody>
          <a:bodyPr>
            <a:noAutofit/>
          </a:bodyPr>
          <a:lstStyle>
            <a:lvl1pPr>
              <a:defRPr sz="28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18" name="Footer Placeholder 27">
            <a:extLst>
              <a:ext uri="{FF2B5EF4-FFF2-40B4-BE49-F238E27FC236}">
                <a16:creationId xmlns:a16="http://schemas.microsoft.com/office/drawing/2014/main" id="{A4E08BEA-8428-45AC-9955-9D02050F97E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9137650" y="6284913"/>
            <a:ext cx="2159000" cy="249237"/>
          </a:xfrm>
        </p:spPr>
        <p:txBody>
          <a:bodyPr/>
          <a:lstStyle>
            <a:lvl1pPr algn="r">
              <a:defRPr dirty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r>
              <a:rPr lang="he-IL"/>
              <a:t>כותרת המצגת</a:t>
            </a:r>
            <a:endParaRPr lang="en-US"/>
          </a:p>
        </p:txBody>
      </p:sp>
      <p:sp>
        <p:nvSpPr>
          <p:cNvPr id="25" name="Slide Number Placeholder 3">
            <a:extLst>
              <a:ext uri="{FF2B5EF4-FFF2-40B4-BE49-F238E27FC236}">
                <a16:creationId xmlns:a16="http://schemas.microsoft.com/office/drawing/2014/main" id="{6C19712D-0C6D-4576-8325-1C8B21F0084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1347450" y="6238875"/>
            <a:ext cx="476250" cy="365125"/>
          </a:xfrm>
        </p:spPr>
        <p:txBody>
          <a:bodyPr/>
          <a:lstStyle>
            <a:lvl1pPr>
              <a:defRPr smtClean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fld id="{E9640C7E-8514-4CAA-ACE0-C235C96B62D5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82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US">
              <a:latin typeface="Fedra Sans Bar-ilan" pitchFamily="50" charset="-79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0148" y="-1"/>
            <a:ext cx="7861301" cy="6858001"/>
          </a:xfrm>
          <a:prstGeom prst="rect">
            <a:avLst/>
          </a:prstGeom>
        </p:spPr>
      </p:pic>
      <p:sp>
        <p:nvSpPr>
          <p:cNvPr id="11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7467601" y="-1208607"/>
            <a:ext cx="8961118" cy="896111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>
            <a:normAutofit/>
          </a:bodyPr>
          <a:lstStyle>
            <a:lvl1pPr>
              <a:defRPr sz="1200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הכנס תמונה לכאן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03120" y="0"/>
            <a:ext cx="4895252" cy="990600"/>
          </a:xfrm>
        </p:spPr>
        <p:txBody>
          <a:bodyPr anchor="ctr"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r>
              <a:rPr lang="he-IL"/>
              <a:t>כותרת ראשית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07403" y="1443955"/>
            <a:ext cx="4890969" cy="1362185"/>
          </a:xfrm>
        </p:spPr>
        <p:txBody>
          <a:bodyPr>
            <a:noAutofit/>
          </a:bodyPr>
          <a:lstStyle>
            <a:lvl1pPr marL="0" indent="0" algn="r">
              <a:lnSpc>
                <a:spcPct val="120000"/>
              </a:lnSpc>
              <a:buNone/>
              <a:defRPr sz="1400" baseline="0">
                <a:solidFill>
                  <a:schemeClr val="accent2"/>
                </a:solidFill>
                <a:cs typeface="Fedra Sans Bar-ilan" pitchFamily="50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טקסט רץ </a:t>
            </a:r>
            <a:endParaRPr lang="en-US"/>
          </a:p>
        </p:txBody>
      </p:sp>
      <p:sp>
        <p:nvSpPr>
          <p:cNvPr id="41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3582690" y="5012933"/>
            <a:ext cx="2307815" cy="877365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 sz="1400" baseline="0">
                <a:solidFill>
                  <a:schemeClr val="tx1"/>
                </a:solidFill>
                <a:cs typeface="Fedra Sans Bar-ilan" pitchFamily="50" charset="-79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 err="1"/>
              <a:t>נדךגוcgwiה</a:t>
            </a:r>
            <a:r>
              <a:rPr lang="he-IL"/>
              <a:t> </a:t>
            </a:r>
            <a:r>
              <a:rPr lang="he-IL" err="1"/>
              <a:t>בח׳י</a:t>
            </a:r>
            <a:endParaRPr lang="en-US"/>
          </a:p>
        </p:txBody>
      </p:sp>
      <p:sp>
        <p:nvSpPr>
          <p:cNvPr id="42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3582690" y="3468581"/>
            <a:ext cx="2307815" cy="885899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 sz="1400" baseline="0">
                <a:solidFill>
                  <a:schemeClr val="tx1"/>
                </a:solidFill>
                <a:cs typeface="Fedra Sans Bar-ilan" pitchFamily="50" charset="-79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 err="1"/>
              <a:t>נדךגוcgwiה</a:t>
            </a:r>
            <a:r>
              <a:rPr lang="he-IL"/>
              <a:t> </a:t>
            </a:r>
            <a:r>
              <a:rPr lang="he-IL" err="1"/>
              <a:t>בח׳י</a:t>
            </a:r>
            <a:endParaRPr lang="en-US"/>
          </a:p>
        </p:txBody>
      </p:sp>
      <p:sp>
        <p:nvSpPr>
          <p:cNvPr id="43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1003120" y="5012933"/>
            <a:ext cx="2307815" cy="877365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 sz="1400" baseline="0">
                <a:solidFill>
                  <a:schemeClr val="tx1"/>
                </a:solidFill>
                <a:cs typeface="Fedra Sans Bar-ilan" pitchFamily="50" charset="-79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 err="1"/>
              <a:t>נדךגוcgwiה</a:t>
            </a:r>
            <a:r>
              <a:rPr lang="he-IL"/>
              <a:t> </a:t>
            </a:r>
            <a:r>
              <a:rPr lang="he-IL" err="1"/>
              <a:t>בח׳י</a:t>
            </a:r>
            <a:endParaRPr lang="en-US"/>
          </a:p>
        </p:txBody>
      </p:sp>
      <p:sp>
        <p:nvSpPr>
          <p:cNvPr id="44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1003120" y="3468581"/>
            <a:ext cx="2307815" cy="885899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 sz="1400" baseline="0">
                <a:solidFill>
                  <a:schemeClr val="tx1"/>
                </a:solidFill>
                <a:cs typeface="Fedra Sans Bar-ilan" pitchFamily="50" charset="-79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 err="1"/>
              <a:t>נדךגוcgwiהגשדע</a:t>
            </a:r>
            <a:endParaRPr lang="en-US"/>
          </a:p>
        </p:txBody>
      </p:sp>
      <p:sp>
        <p:nvSpPr>
          <p:cNvPr id="45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991890" y="3077529"/>
            <a:ext cx="2307815" cy="383913"/>
          </a:xfrm>
        </p:spPr>
        <p:txBody>
          <a:bodyPr>
            <a:noAutofit/>
          </a:bodyPr>
          <a:lstStyle>
            <a:lvl1pPr>
              <a:defRPr sz="2800" b="1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3,940</a:t>
            </a:r>
            <a:endParaRPr lang="en-US"/>
          </a:p>
        </p:txBody>
      </p:sp>
      <p:sp>
        <p:nvSpPr>
          <p:cNvPr id="46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3582690" y="3077529"/>
            <a:ext cx="2307815" cy="365417"/>
          </a:xfrm>
        </p:spPr>
        <p:txBody>
          <a:bodyPr>
            <a:noAutofit/>
          </a:bodyPr>
          <a:lstStyle>
            <a:lvl1pPr>
              <a:defRPr sz="2800" b="1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3,940</a:t>
            </a:r>
            <a:endParaRPr lang="en-US"/>
          </a:p>
        </p:txBody>
      </p:sp>
      <p:sp>
        <p:nvSpPr>
          <p:cNvPr id="47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991890" y="4611367"/>
            <a:ext cx="2307815" cy="366712"/>
          </a:xfrm>
        </p:spPr>
        <p:txBody>
          <a:bodyPr>
            <a:noAutofit/>
          </a:bodyPr>
          <a:lstStyle>
            <a:lvl1pPr>
              <a:defRPr sz="2800" b="1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3,940</a:t>
            </a:r>
            <a:endParaRPr lang="en-US"/>
          </a:p>
        </p:txBody>
      </p:sp>
      <p:sp>
        <p:nvSpPr>
          <p:cNvPr id="48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3582690" y="4611367"/>
            <a:ext cx="2307815" cy="366712"/>
          </a:xfrm>
        </p:spPr>
        <p:txBody>
          <a:bodyPr>
            <a:noAutofit/>
          </a:bodyPr>
          <a:lstStyle>
            <a:lvl1pPr>
              <a:defRPr sz="2800" b="1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3,940</a:t>
            </a:r>
            <a:endParaRPr lang="en-US"/>
          </a:p>
        </p:txBody>
      </p:sp>
      <p:sp>
        <p:nvSpPr>
          <p:cNvPr id="21" name="Footer Placeholder 27">
            <a:extLst>
              <a:ext uri="{FF2B5EF4-FFF2-40B4-BE49-F238E27FC236}">
                <a16:creationId xmlns:a16="http://schemas.microsoft.com/office/drawing/2014/main" id="{979A6491-BC9F-C240-AFF6-898A7F6D1B0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49589" y="6285041"/>
            <a:ext cx="2159000" cy="24928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4"/>
                </a:solidFill>
              </a:defRPr>
            </a:lvl1pPr>
          </a:lstStyle>
          <a:p>
            <a:pPr rtl="1"/>
            <a:r>
              <a:rPr lang="he-IL"/>
              <a:t>כותרת המצגת</a:t>
            </a:r>
            <a:endParaRPr lang="en-US"/>
          </a:p>
        </p:txBody>
      </p:sp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C0291D95-6F05-9A47-B0E5-101773C3E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3339" y="6238923"/>
            <a:ext cx="476250" cy="365125"/>
          </a:xfrm>
        </p:spPr>
        <p:txBody>
          <a:bodyPr/>
          <a:lstStyle>
            <a:lvl1pPr algn="l">
              <a:defRPr>
                <a:solidFill>
                  <a:schemeClr val="accent4"/>
                </a:solidFill>
              </a:defRPr>
            </a:lvl1pPr>
          </a:lstStyle>
          <a:p>
            <a:fld id="{FDB471CC-1647-9041-AC92-CE8E329D9294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C53C30D-C0AA-7845-BFF1-F8DF9CE6FA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2411" y="5893276"/>
            <a:ext cx="726433" cy="7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126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4">
            <a:extLst>
              <a:ext uri="{FF2B5EF4-FFF2-40B4-BE49-F238E27FC236}">
                <a16:creationId xmlns:a16="http://schemas.microsoft.com/office/drawing/2014/main" id="{099455A7-EB6B-45B6-A0B8-57E7A6A28EE0}"/>
              </a:ext>
            </a:extLst>
          </p:cNvPr>
          <p:cNvSpPr/>
          <p:nvPr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4" name="Picture 7">
            <a:extLst>
              <a:ext uri="{FF2B5EF4-FFF2-40B4-BE49-F238E27FC236}">
                <a16:creationId xmlns:a16="http://schemas.microsoft.com/office/drawing/2014/main" id="{7C870AEB-7BC3-47DC-9FAB-9F52CA913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0"/>
            <a:ext cx="7861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2">
            <a:extLst>
              <a:ext uri="{FF2B5EF4-FFF2-40B4-BE49-F238E27FC236}">
                <a16:creationId xmlns:a16="http://schemas.microsoft.com/office/drawing/2014/main" id="{FA7A91B9-E32F-46DA-B8F5-D9300F107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675" y="5892800"/>
            <a:ext cx="72548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7467601" y="-1208607"/>
            <a:ext cx="8961118" cy="896111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rtlCol="0">
            <a:normAutofit/>
          </a:bodyPr>
          <a:lstStyle>
            <a:lvl1pPr>
              <a:defRPr sz="12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he-IL" noProof="0"/>
              <a:t>לחץ על הסמל כדי להוסיף תמונה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3120" y="0"/>
            <a:ext cx="4895252" cy="990600"/>
          </a:xfrm>
        </p:spPr>
        <p:txBody>
          <a:bodyPr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bg2"/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7403" y="1443955"/>
            <a:ext cx="4890969" cy="1362185"/>
          </a:xfrm>
        </p:spPr>
        <p:txBody>
          <a:bodyPr>
            <a:noAutofit/>
          </a:bodyPr>
          <a:lstStyle>
            <a:lvl1pPr marL="0" indent="0" algn="r">
              <a:lnSpc>
                <a:spcPct val="120000"/>
              </a:lnSpc>
              <a:buNone/>
              <a:defRPr sz="1400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/>
          </a:p>
        </p:txBody>
      </p:sp>
      <p:sp>
        <p:nvSpPr>
          <p:cNvPr id="41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3582690" y="5012933"/>
            <a:ext cx="2307815" cy="877365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 sz="1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2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3582690" y="3468581"/>
            <a:ext cx="2307815" cy="885899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 sz="1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3" name="Text Placeholder 5"/>
          <p:cNvSpPr>
            <a:spLocks noGrp="1"/>
          </p:cNvSpPr>
          <p:nvPr>
            <p:ph type="body" sz="quarter" idx="23"/>
          </p:nvPr>
        </p:nvSpPr>
        <p:spPr>
          <a:xfrm>
            <a:off x="1003120" y="5012933"/>
            <a:ext cx="2307815" cy="877365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 sz="1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4" name="Text Placeholder 5"/>
          <p:cNvSpPr>
            <a:spLocks noGrp="1"/>
          </p:cNvSpPr>
          <p:nvPr>
            <p:ph type="body" sz="quarter" idx="24"/>
          </p:nvPr>
        </p:nvSpPr>
        <p:spPr>
          <a:xfrm>
            <a:off x="1003120" y="3468581"/>
            <a:ext cx="2307815" cy="885899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 sz="1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5" name="Text Placeholder 5"/>
          <p:cNvSpPr>
            <a:spLocks noGrp="1"/>
          </p:cNvSpPr>
          <p:nvPr>
            <p:ph type="body" sz="quarter" idx="25"/>
          </p:nvPr>
        </p:nvSpPr>
        <p:spPr>
          <a:xfrm>
            <a:off x="991890" y="3077529"/>
            <a:ext cx="2307815" cy="383913"/>
          </a:xfrm>
        </p:spPr>
        <p:txBody>
          <a:bodyPr>
            <a:noAutofit/>
          </a:bodyPr>
          <a:lstStyle>
            <a:lvl1pPr>
              <a:defRPr sz="28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6" name="Text Placeholder 5"/>
          <p:cNvSpPr>
            <a:spLocks noGrp="1"/>
          </p:cNvSpPr>
          <p:nvPr>
            <p:ph type="body" sz="quarter" idx="26"/>
          </p:nvPr>
        </p:nvSpPr>
        <p:spPr>
          <a:xfrm>
            <a:off x="3582690" y="3077529"/>
            <a:ext cx="2307815" cy="365417"/>
          </a:xfrm>
        </p:spPr>
        <p:txBody>
          <a:bodyPr>
            <a:noAutofit/>
          </a:bodyPr>
          <a:lstStyle>
            <a:lvl1pPr>
              <a:defRPr sz="28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7" name="Text Placeholder 5"/>
          <p:cNvSpPr>
            <a:spLocks noGrp="1"/>
          </p:cNvSpPr>
          <p:nvPr>
            <p:ph type="body" sz="quarter" idx="27"/>
          </p:nvPr>
        </p:nvSpPr>
        <p:spPr>
          <a:xfrm>
            <a:off x="991890" y="4611367"/>
            <a:ext cx="2307815" cy="366712"/>
          </a:xfrm>
        </p:spPr>
        <p:txBody>
          <a:bodyPr>
            <a:noAutofit/>
          </a:bodyPr>
          <a:lstStyle>
            <a:lvl1pPr>
              <a:defRPr sz="28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8" name="Text Placeholder 5"/>
          <p:cNvSpPr>
            <a:spLocks noGrp="1"/>
          </p:cNvSpPr>
          <p:nvPr>
            <p:ph type="body" sz="quarter" idx="28"/>
          </p:nvPr>
        </p:nvSpPr>
        <p:spPr>
          <a:xfrm>
            <a:off x="3582690" y="4611367"/>
            <a:ext cx="2307815" cy="366712"/>
          </a:xfrm>
        </p:spPr>
        <p:txBody>
          <a:bodyPr>
            <a:noAutofit/>
          </a:bodyPr>
          <a:lstStyle>
            <a:lvl1pPr>
              <a:defRPr sz="28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16" name="Footer Placeholder 27">
            <a:extLst>
              <a:ext uri="{FF2B5EF4-FFF2-40B4-BE49-F238E27FC236}">
                <a16:creationId xmlns:a16="http://schemas.microsoft.com/office/drawing/2014/main" id="{E4D6B0BC-827B-42D6-B072-CBE42825C5D1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>
          <a:xfrm>
            <a:off x="949325" y="6284913"/>
            <a:ext cx="2159000" cy="249237"/>
          </a:xfrm>
        </p:spPr>
        <p:txBody>
          <a:bodyPr/>
          <a:lstStyle>
            <a:lvl1pPr algn="l">
              <a:defRPr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r>
              <a:rPr lang="he-IL"/>
              <a:t>כותרת המצגת</a:t>
            </a:r>
            <a:endParaRPr lang="en-US"/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4624886F-298D-4010-8AB6-2A714CFEC1D5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>
          <a:xfrm>
            <a:off x="473075" y="6238875"/>
            <a:ext cx="476250" cy="365125"/>
          </a:xfrm>
        </p:spPr>
        <p:txBody>
          <a:bodyPr/>
          <a:lstStyle>
            <a:lvl1pPr algn="l">
              <a:defRPr smtClean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fld id="{2D2BEF8A-3144-49E9-A315-EEC8B981252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9169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8">
            <a:extLst>
              <a:ext uri="{FF2B5EF4-FFF2-40B4-BE49-F238E27FC236}">
                <a16:creationId xmlns:a16="http://schemas.microsoft.com/office/drawing/2014/main" id="{EABB9E8C-CE1E-4026-9CEA-6B0584C30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088" y="-7938"/>
            <a:ext cx="6157912" cy="6854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F37D469-93C7-480A-9555-CEA28B736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788" y="233363"/>
            <a:ext cx="6575425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11">
            <a:extLst>
              <a:ext uri="{FF2B5EF4-FFF2-40B4-BE49-F238E27FC236}">
                <a16:creationId xmlns:a16="http://schemas.microsoft.com/office/drawing/2014/main" id="{0B606B7F-0E9D-4248-9F09-3E1B0D8F4329}"/>
              </a:ext>
            </a:extLst>
          </p:cNvPr>
          <p:cNvSpPr/>
          <p:nvPr/>
        </p:nvSpPr>
        <p:spPr>
          <a:xfrm>
            <a:off x="6203950" y="1104900"/>
            <a:ext cx="704850" cy="70643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" name="Oval 38">
            <a:extLst>
              <a:ext uri="{FF2B5EF4-FFF2-40B4-BE49-F238E27FC236}">
                <a16:creationId xmlns:a16="http://schemas.microsoft.com/office/drawing/2014/main" id="{09FD4C04-AE49-4323-B2EB-25021E0BBDD8}"/>
              </a:ext>
            </a:extLst>
          </p:cNvPr>
          <p:cNvSpPr/>
          <p:nvPr/>
        </p:nvSpPr>
        <p:spPr>
          <a:xfrm>
            <a:off x="5724525" y="2498725"/>
            <a:ext cx="704850" cy="7048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" name="Oval 40">
            <a:extLst>
              <a:ext uri="{FF2B5EF4-FFF2-40B4-BE49-F238E27FC236}">
                <a16:creationId xmlns:a16="http://schemas.microsoft.com/office/drawing/2014/main" id="{05485553-091D-49AC-9AC8-BE9782768276}"/>
              </a:ext>
            </a:extLst>
          </p:cNvPr>
          <p:cNvSpPr/>
          <p:nvPr/>
        </p:nvSpPr>
        <p:spPr>
          <a:xfrm>
            <a:off x="5727700" y="3830638"/>
            <a:ext cx="704850" cy="7048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" name="Oval 42">
            <a:extLst>
              <a:ext uri="{FF2B5EF4-FFF2-40B4-BE49-F238E27FC236}">
                <a16:creationId xmlns:a16="http://schemas.microsoft.com/office/drawing/2014/main" id="{C8A8EB93-8160-4B30-9549-20749DE9B967}"/>
              </a:ext>
            </a:extLst>
          </p:cNvPr>
          <p:cNvSpPr/>
          <p:nvPr/>
        </p:nvSpPr>
        <p:spPr>
          <a:xfrm>
            <a:off x="6221413" y="5192713"/>
            <a:ext cx="704850" cy="7048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1" name="Picture 30">
            <a:extLst>
              <a:ext uri="{FF2B5EF4-FFF2-40B4-BE49-F238E27FC236}">
                <a16:creationId xmlns:a16="http://schemas.microsoft.com/office/drawing/2014/main" id="{8A3D1F38-6F12-4CBB-A272-CB39159B0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5892800"/>
            <a:ext cx="72548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69678" y="3203079"/>
            <a:ext cx="2311399" cy="870194"/>
          </a:xfrm>
        </p:spPr>
        <p:txBody>
          <a:bodyPr>
            <a:noAutofit/>
          </a:bodyPr>
          <a:lstStyle>
            <a:lvl1pPr algn="ctr">
              <a:defRPr sz="3600" b="1" baseline="0">
                <a:solidFill>
                  <a:schemeClr val="tx2"/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3628694" y="962160"/>
            <a:ext cx="2307815" cy="326913"/>
          </a:xfrm>
        </p:spPr>
        <p:txBody>
          <a:bodyPr>
            <a:noAutofit/>
          </a:bodyPr>
          <a:lstStyle>
            <a:lvl1pPr>
              <a:defRPr sz="20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9"/>
          </p:nvPr>
        </p:nvSpPr>
        <p:spPr>
          <a:xfrm>
            <a:off x="2117460" y="1305115"/>
            <a:ext cx="3818649" cy="620647"/>
          </a:xfr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3290024" y="2346598"/>
            <a:ext cx="2307815" cy="326913"/>
          </a:xfrm>
        </p:spPr>
        <p:txBody>
          <a:bodyPr>
            <a:noAutofit/>
          </a:bodyPr>
          <a:lstStyle>
            <a:lvl1pPr>
              <a:defRPr sz="20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1778790" y="2689553"/>
            <a:ext cx="3818649" cy="620647"/>
          </a:xfr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3290024" y="3666868"/>
            <a:ext cx="2307815" cy="326913"/>
          </a:xfrm>
        </p:spPr>
        <p:txBody>
          <a:bodyPr>
            <a:noAutofit/>
          </a:bodyPr>
          <a:lstStyle>
            <a:lvl1pPr>
              <a:defRPr sz="20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8" name="Text Placeholder 9"/>
          <p:cNvSpPr>
            <a:spLocks noGrp="1"/>
          </p:cNvSpPr>
          <p:nvPr>
            <p:ph type="body" sz="quarter" idx="23"/>
          </p:nvPr>
        </p:nvSpPr>
        <p:spPr>
          <a:xfrm>
            <a:off x="1778790" y="4007671"/>
            <a:ext cx="3818649" cy="620647"/>
          </a:xfr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24"/>
          </p:nvPr>
        </p:nvSpPr>
        <p:spPr>
          <a:xfrm>
            <a:off x="3628694" y="5035264"/>
            <a:ext cx="2307815" cy="326913"/>
          </a:xfrm>
        </p:spPr>
        <p:txBody>
          <a:bodyPr>
            <a:noAutofit/>
          </a:bodyPr>
          <a:lstStyle>
            <a:lvl1pPr>
              <a:defRPr sz="20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25"/>
          </p:nvPr>
        </p:nvSpPr>
        <p:spPr>
          <a:xfrm>
            <a:off x="2117460" y="5375519"/>
            <a:ext cx="3818649" cy="620647"/>
          </a:xfr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6331644" y="1282626"/>
            <a:ext cx="400632" cy="427840"/>
          </a:xfrm>
        </p:spPr>
        <p:txBody>
          <a:bodyPr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2" name="Text Placeholder 13"/>
          <p:cNvSpPr>
            <a:spLocks noGrp="1"/>
          </p:cNvSpPr>
          <p:nvPr>
            <p:ph type="body" sz="quarter" idx="28"/>
          </p:nvPr>
        </p:nvSpPr>
        <p:spPr>
          <a:xfrm>
            <a:off x="5855003" y="4007801"/>
            <a:ext cx="400632" cy="427840"/>
          </a:xfrm>
        </p:spPr>
        <p:txBody>
          <a:bodyPr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4" name="Text Placeholder 13"/>
          <p:cNvSpPr>
            <a:spLocks noGrp="1"/>
          </p:cNvSpPr>
          <p:nvPr>
            <p:ph type="body" sz="quarter" idx="29"/>
          </p:nvPr>
        </p:nvSpPr>
        <p:spPr>
          <a:xfrm>
            <a:off x="6348983" y="5369404"/>
            <a:ext cx="400632" cy="427840"/>
          </a:xfrm>
        </p:spPr>
        <p:txBody>
          <a:bodyPr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quarter" idx="30"/>
          </p:nvPr>
        </p:nvSpPr>
        <p:spPr>
          <a:xfrm>
            <a:off x="5883690" y="2689050"/>
            <a:ext cx="369598" cy="441733"/>
          </a:xfrm>
        </p:spPr>
        <p:txBody>
          <a:bodyPr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3" name="Footer Placeholder 27">
            <a:extLst>
              <a:ext uri="{FF2B5EF4-FFF2-40B4-BE49-F238E27FC236}">
                <a16:creationId xmlns:a16="http://schemas.microsoft.com/office/drawing/2014/main" id="{BE1F21EC-62B8-4B89-B279-703FC7ABDDCE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>
          <a:xfrm>
            <a:off x="9137650" y="6284913"/>
            <a:ext cx="2159000" cy="249237"/>
          </a:xfrm>
        </p:spPr>
        <p:txBody>
          <a:bodyPr/>
          <a:lstStyle>
            <a:lvl1pPr algn="r">
              <a:defRPr dirty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r>
              <a:rPr lang="he-IL"/>
              <a:t>כותרת המצגת</a:t>
            </a:r>
            <a:endParaRPr lang="en-US"/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D1C28770-F6C0-4DD9-B52C-89DDC56052C8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>
          <a:xfrm>
            <a:off x="11347450" y="6238875"/>
            <a:ext cx="476250" cy="365125"/>
          </a:xfrm>
        </p:spPr>
        <p:txBody>
          <a:bodyPr/>
          <a:lstStyle>
            <a:lvl1pPr>
              <a:defRPr smtClean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fld id="{EDD1FA7F-A0FE-4E42-B5E8-52D8F6A10A2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7577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8">
            <a:extLst>
              <a:ext uri="{FF2B5EF4-FFF2-40B4-BE49-F238E27FC236}">
                <a16:creationId xmlns:a16="http://schemas.microsoft.com/office/drawing/2014/main" id="{40490592-334D-4FAC-AB69-D2A45CC27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6034088" cy="6854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2D59C0D-8910-40E0-A238-500A3ED0C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9025" y="233363"/>
            <a:ext cx="6577013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11">
            <a:extLst>
              <a:ext uri="{FF2B5EF4-FFF2-40B4-BE49-F238E27FC236}">
                <a16:creationId xmlns:a16="http://schemas.microsoft.com/office/drawing/2014/main" id="{F6B262A2-E133-4E09-A226-47A26BCF2F0C}"/>
              </a:ext>
            </a:extLst>
          </p:cNvPr>
          <p:cNvSpPr/>
          <p:nvPr/>
        </p:nvSpPr>
        <p:spPr>
          <a:xfrm>
            <a:off x="5175250" y="1104900"/>
            <a:ext cx="704850" cy="70643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" name="Oval 38">
            <a:extLst>
              <a:ext uri="{FF2B5EF4-FFF2-40B4-BE49-F238E27FC236}">
                <a16:creationId xmlns:a16="http://schemas.microsoft.com/office/drawing/2014/main" id="{41D676C5-ADE1-43B5-AF5E-D087101A67D5}"/>
              </a:ext>
            </a:extLst>
          </p:cNvPr>
          <p:cNvSpPr/>
          <p:nvPr/>
        </p:nvSpPr>
        <p:spPr>
          <a:xfrm>
            <a:off x="5607050" y="2498725"/>
            <a:ext cx="704850" cy="7048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" name="Oval 40">
            <a:extLst>
              <a:ext uri="{FF2B5EF4-FFF2-40B4-BE49-F238E27FC236}">
                <a16:creationId xmlns:a16="http://schemas.microsoft.com/office/drawing/2014/main" id="{7911441C-3109-4D50-BE9F-5CC936928929}"/>
              </a:ext>
            </a:extLst>
          </p:cNvPr>
          <p:cNvSpPr/>
          <p:nvPr/>
        </p:nvSpPr>
        <p:spPr>
          <a:xfrm>
            <a:off x="5594350" y="3830638"/>
            <a:ext cx="704850" cy="7048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" name="Oval 42">
            <a:extLst>
              <a:ext uri="{FF2B5EF4-FFF2-40B4-BE49-F238E27FC236}">
                <a16:creationId xmlns:a16="http://schemas.microsoft.com/office/drawing/2014/main" id="{396EB6B4-A5CF-4CC4-B6C8-F477532FF786}"/>
              </a:ext>
            </a:extLst>
          </p:cNvPr>
          <p:cNvSpPr/>
          <p:nvPr/>
        </p:nvSpPr>
        <p:spPr>
          <a:xfrm>
            <a:off x="5086350" y="5192713"/>
            <a:ext cx="704850" cy="7048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1" name="Picture 33">
            <a:extLst>
              <a:ext uri="{FF2B5EF4-FFF2-40B4-BE49-F238E27FC236}">
                <a16:creationId xmlns:a16="http://schemas.microsoft.com/office/drawing/2014/main" id="{F5626050-1499-49DC-91EB-CCA8825DC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675" y="5892800"/>
            <a:ext cx="72548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2754" y="3203079"/>
            <a:ext cx="2311399" cy="870194"/>
          </a:xfrm>
        </p:spPr>
        <p:txBody>
          <a:bodyPr>
            <a:noAutofit/>
          </a:bodyPr>
          <a:lstStyle>
            <a:lvl1pPr algn="ctr">
              <a:defRPr sz="3600" b="1" baseline="0">
                <a:solidFill>
                  <a:schemeClr val="tx2"/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6234786" y="962160"/>
            <a:ext cx="2307815" cy="326913"/>
          </a:xfrm>
        </p:spPr>
        <p:txBody>
          <a:bodyPr>
            <a:noAutofit/>
          </a:bodyPr>
          <a:lstStyle>
            <a:lvl1pPr algn="l" rtl="0">
              <a:defRPr sz="20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9"/>
          </p:nvPr>
        </p:nvSpPr>
        <p:spPr>
          <a:xfrm>
            <a:off x="6234786" y="1305115"/>
            <a:ext cx="3818649" cy="620647"/>
          </a:xfrm>
        </p:spPr>
        <p:txBody>
          <a:bodyPr/>
          <a:lstStyle>
            <a:lvl1pPr algn="l" rtl="0">
              <a:lnSpc>
                <a:spcPct val="120000"/>
              </a:lnSpc>
              <a:defRPr/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6537449" y="2346598"/>
            <a:ext cx="2307815" cy="326913"/>
          </a:xfrm>
        </p:spPr>
        <p:txBody>
          <a:bodyPr>
            <a:noAutofit/>
          </a:bodyPr>
          <a:lstStyle>
            <a:lvl1pPr algn="l" rtl="0">
              <a:defRPr sz="20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6537449" y="2689553"/>
            <a:ext cx="3818649" cy="620647"/>
          </a:xfrm>
        </p:spPr>
        <p:txBody>
          <a:bodyPr/>
          <a:lstStyle>
            <a:lvl1pPr algn="l" rtl="0">
              <a:lnSpc>
                <a:spcPct val="120000"/>
              </a:lnSpc>
              <a:defRPr/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6537449" y="3666868"/>
            <a:ext cx="2307815" cy="326913"/>
          </a:xfrm>
        </p:spPr>
        <p:txBody>
          <a:bodyPr>
            <a:noAutofit/>
          </a:bodyPr>
          <a:lstStyle>
            <a:lvl1pPr algn="l" rtl="0">
              <a:defRPr sz="20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8" name="Text Placeholder 9"/>
          <p:cNvSpPr>
            <a:spLocks noGrp="1"/>
          </p:cNvSpPr>
          <p:nvPr>
            <p:ph type="body" sz="quarter" idx="23"/>
          </p:nvPr>
        </p:nvSpPr>
        <p:spPr>
          <a:xfrm>
            <a:off x="6537449" y="4007671"/>
            <a:ext cx="3818649" cy="620647"/>
          </a:xfrm>
        </p:spPr>
        <p:txBody>
          <a:bodyPr/>
          <a:lstStyle>
            <a:lvl1pPr algn="l" rtl="0">
              <a:lnSpc>
                <a:spcPct val="120000"/>
              </a:lnSpc>
              <a:defRPr/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24"/>
          </p:nvPr>
        </p:nvSpPr>
        <p:spPr>
          <a:xfrm>
            <a:off x="6267568" y="5035264"/>
            <a:ext cx="2307815" cy="326913"/>
          </a:xfrm>
        </p:spPr>
        <p:txBody>
          <a:bodyPr>
            <a:noAutofit/>
          </a:bodyPr>
          <a:lstStyle>
            <a:lvl1pPr algn="l" rtl="0">
              <a:defRPr sz="20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25"/>
          </p:nvPr>
        </p:nvSpPr>
        <p:spPr>
          <a:xfrm>
            <a:off x="6267568" y="5375519"/>
            <a:ext cx="3818649" cy="620647"/>
          </a:xfrm>
        </p:spPr>
        <p:txBody>
          <a:bodyPr/>
          <a:lstStyle>
            <a:lvl1pPr algn="l" rtl="0">
              <a:lnSpc>
                <a:spcPct val="120000"/>
              </a:lnSpc>
              <a:defRPr/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5301953" y="1282626"/>
            <a:ext cx="400632" cy="427840"/>
          </a:xfrm>
        </p:spPr>
        <p:txBody>
          <a:bodyPr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2" name="Text Placeholder 13"/>
          <p:cNvSpPr>
            <a:spLocks noGrp="1"/>
          </p:cNvSpPr>
          <p:nvPr>
            <p:ph type="body" sz="quarter" idx="28"/>
          </p:nvPr>
        </p:nvSpPr>
        <p:spPr>
          <a:xfrm>
            <a:off x="5722268" y="4007801"/>
            <a:ext cx="400632" cy="427840"/>
          </a:xfrm>
        </p:spPr>
        <p:txBody>
          <a:bodyPr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4" name="Text Placeholder 13"/>
          <p:cNvSpPr>
            <a:spLocks noGrp="1"/>
          </p:cNvSpPr>
          <p:nvPr>
            <p:ph type="body" sz="quarter" idx="29"/>
          </p:nvPr>
        </p:nvSpPr>
        <p:spPr>
          <a:xfrm>
            <a:off x="5213360" y="5369404"/>
            <a:ext cx="400632" cy="427840"/>
          </a:xfrm>
        </p:spPr>
        <p:txBody>
          <a:bodyPr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quarter" idx="30"/>
          </p:nvPr>
        </p:nvSpPr>
        <p:spPr>
          <a:xfrm>
            <a:off x="5765705" y="2689050"/>
            <a:ext cx="369598" cy="441733"/>
          </a:xfrm>
        </p:spPr>
        <p:txBody>
          <a:bodyPr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3" name="Footer Placeholder 27">
            <a:extLst>
              <a:ext uri="{FF2B5EF4-FFF2-40B4-BE49-F238E27FC236}">
                <a16:creationId xmlns:a16="http://schemas.microsoft.com/office/drawing/2014/main" id="{B5D8C140-F9D5-4055-8324-FBBB4EFEED16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>
          <a:xfrm>
            <a:off x="949325" y="6284913"/>
            <a:ext cx="2159000" cy="249237"/>
          </a:xfrm>
        </p:spPr>
        <p:txBody>
          <a:bodyPr/>
          <a:lstStyle>
            <a:lvl1pPr algn="l">
              <a:defRPr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r>
              <a:rPr lang="he-IL"/>
              <a:t>כותרת המצגת</a:t>
            </a:r>
            <a:endParaRPr lang="en-US"/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E5E527B4-AD17-4FDD-B84B-5A5E6B5120F6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>
          <a:xfrm>
            <a:off x="473075" y="6238875"/>
            <a:ext cx="476250" cy="365125"/>
          </a:xfrm>
        </p:spPr>
        <p:txBody>
          <a:bodyPr/>
          <a:lstStyle>
            <a:lvl1pPr algn="l">
              <a:defRPr smtClean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fld id="{EC5C05BA-B46A-4E6D-9F37-D4C58CB7ED5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6123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9">
            <a:extLst>
              <a:ext uri="{FF2B5EF4-FFF2-40B4-BE49-F238E27FC236}">
                <a16:creationId xmlns:a16="http://schemas.microsoft.com/office/drawing/2014/main" id="{C04CB1AC-0A5C-4866-8B7C-5266CBCA0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2025" y="1327150"/>
            <a:ext cx="10934700" cy="517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A16AD994-508B-414D-993A-A3B458996015}"/>
              </a:ext>
            </a:extLst>
          </p:cNvPr>
          <p:cNvSpPr/>
          <p:nvPr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3" name="Picture 8">
            <a:extLst>
              <a:ext uri="{FF2B5EF4-FFF2-40B4-BE49-F238E27FC236}">
                <a16:creationId xmlns:a16="http://schemas.microsoft.com/office/drawing/2014/main" id="{F5751244-4A44-42C7-97A5-7709D1376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2736850"/>
            <a:ext cx="3365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4">
            <a:extLst>
              <a:ext uri="{FF2B5EF4-FFF2-40B4-BE49-F238E27FC236}">
                <a16:creationId xmlns:a16="http://schemas.microsoft.com/office/drawing/2014/main" id="{3A6DE2F1-F8FD-459B-A1C1-B3F08A75A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663" y="5065713"/>
            <a:ext cx="3365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5">
            <a:extLst>
              <a:ext uri="{FF2B5EF4-FFF2-40B4-BE49-F238E27FC236}">
                <a16:creationId xmlns:a16="http://schemas.microsoft.com/office/drawing/2014/main" id="{AFCD4795-9F1E-44FE-9659-FE2FB6F8B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738" y="3073400"/>
            <a:ext cx="3365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6">
            <a:extLst>
              <a:ext uri="{FF2B5EF4-FFF2-40B4-BE49-F238E27FC236}">
                <a16:creationId xmlns:a16="http://schemas.microsoft.com/office/drawing/2014/main" id="{5F997DAD-8513-4994-9C15-989F1659A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700" y="2400300"/>
            <a:ext cx="3365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7">
            <a:extLst>
              <a:ext uri="{FF2B5EF4-FFF2-40B4-BE49-F238E27FC236}">
                <a16:creationId xmlns:a16="http://schemas.microsoft.com/office/drawing/2014/main" id="{F49D2DCE-F840-457A-8B20-795A5C113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913" y="2211388"/>
            <a:ext cx="3365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8">
            <a:extLst>
              <a:ext uri="{FF2B5EF4-FFF2-40B4-BE49-F238E27FC236}">
                <a16:creationId xmlns:a16="http://schemas.microsoft.com/office/drawing/2014/main" id="{91858F05-7A66-4CBB-AFB8-5E1620458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475" y="3076575"/>
            <a:ext cx="3365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3">
            <a:extLst>
              <a:ext uri="{FF2B5EF4-FFF2-40B4-BE49-F238E27FC236}">
                <a16:creationId xmlns:a16="http://schemas.microsoft.com/office/drawing/2014/main" id="{6B3F11A6-9AC2-4647-8EEB-28081CDCF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5892800"/>
            <a:ext cx="72548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2500" y="0"/>
            <a:ext cx="10403031" cy="990600"/>
          </a:xfrm>
        </p:spPr>
        <p:txBody>
          <a:bodyPr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bg2"/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2" name="Text Placeholder 9"/>
          <p:cNvSpPr>
            <a:spLocks noGrp="1"/>
          </p:cNvSpPr>
          <p:nvPr>
            <p:ph type="body" sz="quarter" idx="23"/>
          </p:nvPr>
        </p:nvSpPr>
        <p:spPr>
          <a:xfrm>
            <a:off x="8168783" y="1935058"/>
            <a:ext cx="3186748" cy="801792"/>
          </a:xfrm>
        </p:spPr>
        <p:txBody>
          <a:bodyPr/>
          <a:lstStyle>
            <a:lvl1pPr>
              <a:lnSpc>
                <a:spcPct val="120000"/>
              </a:lnSpc>
              <a:defRPr baseline="0"/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8168784" y="1435051"/>
            <a:ext cx="3186748" cy="272921"/>
          </a:xfrm>
        </p:spPr>
        <p:txBody>
          <a:bodyPr>
            <a:noAutofit/>
          </a:bodyPr>
          <a:lstStyle>
            <a:lvl1pPr>
              <a:defRPr sz="20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34" name="Text Placeholder 9"/>
          <p:cNvSpPr>
            <a:spLocks noGrp="1"/>
          </p:cNvSpPr>
          <p:nvPr>
            <p:ph type="body" sz="quarter" idx="24"/>
          </p:nvPr>
        </p:nvSpPr>
        <p:spPr>
          <a:xfrm>
            <a:off x="5334743" y="3073400"/>
            <a:ext cx="2276165" cy="236222"/>
          </a:xfrm>
        </p:spPr>
        <p:txBody>
          <a:bodyPr/>
          <a:lstStyle>
            <a:lvl1pPr>
              <a:defRPr b="1" baseline="0"/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35" name="Text Placeholder 9"/>
          <p:cNvSpPr>
            <a:spLocks noGrp="1"/>
          </p:cNvSpPr>
          <p:nvPr>
            <p:ph type="body" sz="quarter" idx="25"/>
          </p:nvPr>
        </p:nvSpPr>
        <p:spPr>
          <a:xfrm>
            <a:off x="4262687" y="2243495"/>
            <a:ext cx="2276165" cy="236222"/>
          </a:xfrm>
        </p:spPr>
        <p:txBody>
          <a:bodyPr/>
          <a:lstStyle>
            <a:lvl1pPr>
              <a:defRPr b="1" baseline="0"/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26"/>
          </p:nvPr>
        </p:nvSpPr>
        <p:spPr>
          <a:xfrm>
            <a:off x="2307763" y="2418714"/>
            <a:ext cx="2276165" cy="236222"/>
          </a:xfrm>
        </p:spPr>
        <p:txBody>
          <a:bodyPr/>
          <a:lstStyle>
            <a:lvl1pPr>
              <a:defRPr b="1" baseline="0"/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37" name="Text Placeholder 9"/>
          <p:cNvSpPr>
            <a:spLocks noGrp="1"/>
          </p:cNvSpPr>
          <p:nvPr>
            <p:ph type="body" sz="quarter" idx="27"/>
          </p:nvPr>
        </p:nvSpPr>
        <p:spPr>
          <a:xfrm>
            <a:off x="2989298" y="3073400"/>
            <a:ext cx="2276165" cy="236222"/>
          </a:xfrm>
        </p:spPr>
        <p:txBody>
          <a:bodyPr/>
          <a:lstStyle>
            <a:lvl1pPr>
              <a:defRPr b="1" baseline="0"/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38" name="Text Placeholder 9"/>
          <p:cNvSpPr>
            <a:spLocks noGrp="1"/>
          </p:cNvSpPr>
          <p:nvPr>
            <p:ph type="body" sz="quarter" idx="28"/>
          </p:nvPr>
        </p:nvSpPr>
        <p:spPr>
          <a:xfrm>
            <a:off x="112062" y="5069667"/>
            <a:ext cx="2276165" cy="236222"/>
          </a:xfrm>
        </p:spPr>
        <p:txBody>
          <a:bodyPr/>
          <a:lstStyle>
            <a:lvl1pPr>
              <a:defRPr b="1" baseline="0"/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39" name="Text Placeholder 9"/>
          <p:cNvSpPr>
            <a:spLocks noGrp="1"/>
          </p:cNvSpPr>
          <p:nvPr>
            <p:ph type="body" sz="quarter" idx="29"/>
          </p:nvPr>
        </p:nvSpPr>
        <p:spPr>
          <a:xfrm>
            <a:off x="-433671" y="2755264"/>
            <a:ext cx="2276165" cy="236222"/>
          </a:xfrm>
        </p:spPr>
        <p:txBody>
          <a:bodyPr/>
          <a:lstStyle>
            <a:lvl1pPr>
              <a:defRPr b="1" baseline="0"/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0" name="Footer Placeholder 27">
            <a:extLst>
              <a:ext uri="{FF2B5EF4-FFF2-40B4-BE49-F238E27FC236}">
                <a16:creationId xmlns:a16="http://schemas.microsoft.com/office/drawing/2014/main" id="{1D13BBCD-9962-4053-B499-EAD64E86F717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>
          <a:xfrm>
            <a:off x="9137650" y="6284913"/>
            <a:ext cx="2159000" cy="249237"/>
          </a:xfrm>
        </p:spPr>
        <p:txBody>
          <a:bodyPr/>
          <a:lstStyle>
            <a:lvl1pPr algn="r">
              <a:defRPr dirty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r>
              <a:rPr lang="he-IL"/>
              <a:t>כותרת המצגת</a:t>
            </a:r>
            <a:endParaRPr lang="en-US"/>
          </a:p>
        </p:txBody>
      </p:sp>
      <p:sp>
        <p:nvSpPr>
          <p:cNvPr id="21" name="Slide Number Placeholder 3">
            <a:extLst>
              <a:ext uri="{FF2B5EF4-FFF2-40B4-BE49-F238E27FC236}">
                <a16:creationId xmlns:a16="http://schemas.microsoft.com/office/drawing/2014/main" id="{EEDB2803-3BB6-4ABC-B8D7-EE28951CD1CE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>
          <a:xfrm>
            <a:off x="11347450" y="6238875"/>
            <a:ext cx="476250" cy="365125"/>
          </a:xfrm>
        </p:spPr>
        <p:txBody>
          <a:bodyPr/>
          <a:lstStyle>
            <a:lvl1pPr>
              <a:defRPr smtClean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fld id="{F8F75554-FD61-4B59-8954-F80261C23A4F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9239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:a16="http://schemas.microsoft.com/office/drawing/2014/main" id="{0DCCC239-3BC3-42F0-A180-8E89E30A7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3" y="96838"/>
            <a:ext cx="5092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Connector 7">
            <a:extLst>
              <a:ext uri="{FF2B5EF4-FFF2-40B4-BE49-F238E27FC236}">
                <a16:creationId xmlns:a16="http://schemas.microsoft.com/office/drawing/2014/main" id="{ABC2BCC0-6EFE-4C8B-9667-239EA0209C1F}"/>
              </a:ext>
            </a:extLst>
          </p:cNvPr>
          <p:cNvCxnSpPr/>
          <p:nvPr/>
        </p:nvCxnSpPr>
        <p:spPr>
          <a:xfrm>
            <a:off x="0" y="3435350"/>
            <a:ext cx="3571875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F6B5182-2B24-4434-99B8-9336A334D5D6}"/>
              </a:ext>
            </a:extLst>
          </p:cNvPr>
          <p:cNvCxnSpPr/>
          <p:nvPr/>
        </p:nvCxnSpPr>
        <p:spPr>
          <a:xfrm>
            <a:off x="8620125" y="3435350"/>
            <a:ext cx="3571875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215FF77-35D2-4555-A2F7-AD00CC796709}"/>
              </a:ext>
            </a:extLst>
          </p:cNvPr>
          <p:cNvCxnSpPr/>
          <p:nvPr/>
        </p:nvCxnSpPr>
        <p:spPr>
          <a:xfrm flipV="1">
            <a:off x="6049963" y="14288"/>
            <a:ext cx="11112" cy="941387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8">
            <a:extLst>
              <a:ext uri="{FF2B5EF4-FFF2-40B4-BE49-F238E27FC236}">
                <a16:creationId xmlns:a16="http://schemas.microsoft.com/office/drawing/2014/main" id="{99463FF3-8222-4BB6-B283-265ED1AC7221}"/>
              </a:ext>
            </a:extLst>
          </p:cNvPr>
          <p:cNvCxnSpPr/>
          <p:nvPr/>
        </p:nvCxnSpPr>
        <p:spPr>
          <a:xfrm flipV="1">
            <a:off x="6049963" y="5916613"/>
            <a:ext cx="11112" cy="941387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21">
            <a:extLst>
              <a:ext uri="{FF2B5EF4-FFF2-40B4-BE49-F238E27FC236}">
                <a16:creationId xmlns:a16="http://schemas.microsoft.com/office/drawing/2014/main" id="{5831EB0C-FF82-420D-A595-7BE52C9F1972}"/>
              </a:ext>
            </a:extLst>
          </p:cNvPr>
          <p:cNvSpPr/>
          <p:nvPr/>
        </p:nvSpPr>
        <p:spPr>
          <a:xfrm>
            <a:off x="4283075" y="1668463"/>
            <a:ext cx="3533775" cy="3535362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0" name="Picture 23">
            <a:extLst>
              <a:ext uri="{FF2B5EF4-FFF2-40B4-BE49-F238E27FC236}">
                <a16:creationId xmlns:a16="http://schemas.microsoft.com/office/drawing/2014/main" id="{453BDE8E-BE2B-4D46-9039-369E77D9F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0" y="3705225"/>
            <a:ext cx="423863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4">
            <a:extLst>
              <a:ext uri="{FF2B5EF4-FFF2-40B4-BE49-F238E27FC236}">
                <a16:creationId xmlns:a16="http://schemas.microsoft.com/office/drawing/2014/main" id="{962CEEBB-5FDA-4F6E-867A-B352C22D6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425" y="2236788"/>
            <a:ext cx="4032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5">
            <a:extLst>
              <a:ext uri="{FF2B5EF4-FFF2-40B4-BE49-F238E27FC236}">
                <a16:creationId xmlns:a16="http://schemas.microsoft.com/office/drawing/2014/main" id="{F72EEA4F-D41A-4511-8E03-6FB1556E8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975" y="2252663"/>
            <a:ext cx="339725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6">
            <a:extLst>
              <a:ext uri="{FF2B5EF4-FFF2-40B4-BE49-F238E27FC236}">
                <a16:creationId xmlns:a16="http://schemas.microsoft.com/office/drawing/2014/main" id="{91BB31AA-D0CB-4842-B912-FA4B37ABF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50" y="3741738"/>
            <a:ext cx="296863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Straight Connector 27">
            <a:extLst>
              <a:ext uri="{FF2B5EF4-FFF2-40B4-BE49-F238E27FC236}">
                <a16:creationId xmlns:a16="http://schemas.microsoft.com/office/drawing/2014/main" id="{3A4E60B8-E914-4AB3-9704-D98458EBF657}"/>
              </a:ext>
            </a:extLst>
          </p:cNvPr>
          <p:cNvCxnSpPr/>
          <p:nvPr/>
        </p:nvCxnSpPr>
        <p:spPr>
          <a:xfrm flipV="1">
            <a:off x="6061075" y="2098675"/>
            <a:ext cx="3175" cy="2695575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30">
            <a:extLst>
              <a:ext uri="{FF2B5EF4-FFF2-40B4-BE49-F238E27FC236}">
                <a16:creationId xmlns:a16="http://schemas.microsoft.com/office/drawing/2014/main" id="{EB91357C-1B78-47B1-AEBE-4C25B91DD40A}"/>
              </a:ext>
            </a:extLst>
          </p:cNvPr>
          <p:cNvCxnSpPr/>
          <p:nvPr/>
        </p:nvCxnSpPr>
        <p:spPr>
          <a:xfrm flipH="1" flipV="1">
            <a:off x="4587875" y="3435350"/>
            <a:ext cx="2813050" cy="11113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32">
            <a:extLst>
              <a:ext uri="{FF2B5EF4-FFF2-40B4-BE49-F238E27FC236}">
                <a16:creationId xmlns:a16="http://schemas.microsoft.com/office/drawing/2014/main" id="{59D1B2CA-9662-402B-99C0-12E348815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5892800"/>
            <a:ext cx="72548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8285019" y="1265113"/>
            <a:ext cx="3186748" cy="801792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400" baseline="0"/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22"/>
          </p:nvPr>
        </p:nvSpPr>
        <p:spPr>
          <a:xfrm>
            <a:off x="8285019" y="4555569"/>
            <a:ext cx="3186748" cy="801792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400" baseline="0"/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3"/>
          </p:nvPr>
        </p:nvSpPr>
        <p:spPr>
          <a:xfrm>
            <a:off x="692728" y="1265113"/>
            <a:ext cx="3186748" cy="801792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 sz="1400" baseline="0"/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24"/>
          </p:nvPr>
        </p:nvSpPr>
        <p:spPr>
          <a:xfrm>
            <a:off x="692728" y="4555569"/>
            <a:ext cx="3186748" cy="801792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 sz="1400" baseline="0"/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37" name="Text Placeholder 36"/>
          <p:cNvSpPr>
            <a:spLocks noGrp="1"/>
          </p:cNvSpPr>
          <p:nvPr>
            <p:ph type="body" sz="quarter" idx="25"/>
          </p:nvPr>
        </p:nvSpPr>
        <p:spPr>
          <a:xfrm>
            <a:off x="6257359" y="2648982"/>
            <a:ext cx="907650" cy="287742"/>
          </a:xfrm>
        </p:spPr>
        <p:txBody>
          <a:bodyPr/>
          <a:lstStyle>
            <a:lvl1pPr algn="l"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38" name="Text Placeholder 9"/>
          <p:cNvSpPr>
            <a:spLocks noGrp="1"/>
          </p:cNvSpPr>
          <p:nvPr>
            <p:ph type="body" sz="quarter" idx="26"/>
          </p:nvPr>
        </p:nvSpPr>
        <p:spPr>
          <a:xfrm>
            <a:off x="6237123" y="2969455"/>
            <a:ext cx="1406852" cy="263391"/>
          </a:xfrm>
        </p:spPr>
        <p:txBody>
          <a:bodyPr>
            <a:noAutofit/>
          </a:bodyPr>
          <a:lstStyle>
            <a:lvl1pPr algn="l">
              <a:buNone/>
              <a:defRPr sz="14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39" name="Text Placeholder 36"/>
          <p:cNvSpPr>
            <a:spLocks noGrp="1"/>
          </p:cNvSpPr>
          <p:nvPr>
            <p:ph type="body" sz="quarter" idx="27"/>
          </p:nvPr>
        </p:nvSpPr>
        <p:spPr>
          <a:xfrm>
            <a:off x="6257359" y="4061715"/>
            <a:ext cx="907650" cy="287742"/>
          </a:xfrm>
        </p:spPr>
        <p:txBody>
          <a:bodyPr/>
          <a:lstStyle>
            <a:lvl1pPr algn="l"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0" name="Text Placeholder 9"/>
          <p:cNvSpPr>
            <a:spLocks noGrp="1"/>
          </p:cNvSpPr>
          <p:nvPr>
            <p:ph type="body" sz="quarter" idx="28"/>
          </p:nvPr>
        </p:nvSpPr>
        <p:spPr>
          <a:xfrm>
            <a:off x="6237123" y="4382188"/>
            <a:ext cx="1406852" cy="263391"/>
          </a:xfrm>
        </p:spPr>
        <p:txBody>
          <a:bodyPr>
            <a:noAutofit/>
          </a:bodyPr>
          <a:lstStyle>
            <a:lvl1pPr algn="l">
              <a:buNone/>
              <a:defRPr sz="14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2" name="Text Placeholder 9"/>
          <p:cNvSpPr>
            <a:spLocks noGrp="1"/>
          </p:cNvSpPr>
          <p:nvPr>
            <p:ph type="body" sz="quarter" idx="30"/>
          </p:nvPr>
        </p:nvSpPr>
        <p:spPr>
          <a:xfrm>
            <a:off x="4529977" y="2969455"/>
            <a:ext cx="1406852" cy="263391"/>
          </a:xfrm>
        </p:spPr>
        <p:txBody>
          <a:bodyPr>
            <a:noAutofit/>
          </a:bodyPr>
          <a:lstStyle>
            <a:lvl1pPr algn="r">
              <a:buNone/>
              <a:defRPr sz="14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4" name="Text Placeholder 9"/>
          <p:cNvSpPr>
            <a:spLocks noGrp="1"/>
          </p:cNvSpPr>
          <p:nvPr>
            <p:ph type="body" sz="quarter" idx="32"/>
          </p:nvPr>
        </p:nvSpPr>
        <p:spPr>
          <a:xfrm>
            <a:off x="4529977" y="4382188"/>
            <a:ext cx="1406852" cy="263391"/>
          </a:xfrm>
        </p:spPr>
        <p:txBody>
          <a:bodyPr>
            <a:noAutofit/>
          </a:bodyPr>
          <a:lstStyle>
            <a:lvl1pPr algn="r">
              <a:buNone/>
              <a:defRPr sz="14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5" name="Text Placeholder 9"/>
          <p:cNvSpPr>
            <a:spLocks noGrp="1"/>
          </p:cNvSpPr>
          <p:nvPr>
            <p:ph type="body" sz="quarter" idx="33"/>
          </p:nvPr>
        </p:nvSpPr>
        <p:spPr>
          <a:xfrm>
            <a:off x="4529977" y="2669119"/>
            <a:ext cx="1406852" cy="263391"/>
          </a:xfrm>
        </p:spPr>
        <p:txBody>
          <a:bodyPr>
            <a:noAutofit/>
          </a:bodyPr>
          <a:lstStyle>
            <a:lvl1pPr algn="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6" name="Text Placeholder 9"/>
          <p:cNvSpPr>
            <a:spLocks noGrp="1"/>
          </p:cNvSpPr>
          <p:nvPr>
            <p:ph type="body" sz="quarter" idx="34"/>
          </p:nvPr>
        </p:nvSpPr>
        <p:spPr>
          <a:xfrm>
            <a:off x="4529977" y="4068384"/>
            <a:ext cx="1406852" cy="263391"/>
          </a:xfrm>
        </p:spPr>
        <p:txBody>
          <a:bodyPr>
            <a:noAutofit/>
          </a:bodyPr>
          <a:lstStyle>
            <a:lvl1pPr algn="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7" name="Footer Placeholder 27">
            <a:extLst>
              <a:ext uri="{FF2B5EF4-FFF2-40B4-BE49-F238E27FC236}">
                <a16:creationId xmlns:a16="http://schemas.microsoft.com/office/drawing/2014/main" id="{56BF030D-C92C-4647-A8EE-2CB1D479964E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>
          <a:xfrm>
            <a:off x="9137650" y="6284913"/>
            <a:ext cx="2159000" cy="249237"/>
          </a:xfrm>
        </p:spPr>
        <p:txBody>
          <a:bodyPr/>
          <a:lstStyle>
            <a:lvl1pPr algn="r">
              <a:defRPr dirty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r>
              <a:rPr lang="he-IL"/>
              <a:t>כותרת המצגת</a:t>
            </a:r>
            <a:endParaRPr lang="en-US"/>
          </a:p>
        </p:txBody>
      </p:sp>
      <p:sp>
        <p:nvSpPr>
          <p:cNvPr id="28" name="Slide Number Placeholder 3">
            <a:extLst>
              <a:ext uri="{FF2B5EF4-FFF2-40B4-BE49-F238E27FC236}">
                <a16:creationId xmlns:a16="http://schemas.microsoft.com/office/drawing/2014/main" id="{A4309D40-67AB-4409-AB89-62AE7517E83C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>
          <a:xfrm>
            <a:off x="11347450" y="6238875"/>
            <a:ext cx="476250" cy="365125"/>
          </a:xfrm>
        </p:spPr>
        <p:txBody>
          <a:bodyPr/>
          <a:lstStyle>
            <a:lvl1pPr>
              <a:defRPr smtClean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fld id="{3896760C-FBBC-429F-9066-FD2FEDC6A66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9747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5">
            <a:extLst>
              <a:ext uri="{FF2B5EF4-FFF2-40B4-BE49-F238E27FC236}">
                <a16:creationId xmlns:a16="http://schemas.microsoft.com/office/drawing/2014/main" id="{5DDD513A-6284-4D42-87E6-6651250F9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613" y="2889250"/>
            <a:ext cx="1330325" cy="134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6">
            <a:extLst>
              <a:ext uri="{FF2B5EF4-FFF2-40B4-BE49-F238E27FC236}">
                <a16:creationId xmlns:a16="http://schemas.microsoft.com/office/drawing/2014/main" id="{970AC7C5-CEFC-4F8D-834F-E722766B4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613" y="4560888"/>
            <a:ext cx="1330325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7">
            <a:extLst>
              <a:ext uri="{FF2B5EF4-FFF2-40B4-BE49-F238E27FC236}">
                <a16:creationId xmlns:a16="http://schemas.microsoft.com/office/drawing/2014/main" id="{BAA8E78E-9A3B-4A1A-90BF-6428173C3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1900" y="1230313"/>
            <a:ext cx="1330325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8">
            <a:extLst>
              <a:ext uri="{FF2B5EF4-FFF2-40B4-BE49-F238E27FC236}">
                <a16:creationId xmlns:a16="http://schemas.microsoft.com/office/drawing/2014/main" id="{031270BC-CC5C-495A-8FE9-5DEE98DC0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1900" y="2889250"/>
            <a:ext cx="1330325" cy="134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9">
            <a:extLst>
              <a:ext uri="{FF2B5EF4-FFF2-40B4-BE49-F238E27FC236}">
                <a16:creationId xmlns:a16="http://schemas.microsoft.com/office/drawing/2014/main" id="{23BCC4B5-8F32-412B-9C1D-FCD2FD6CC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1900" y="4560888"/>
            <a:ext cx="1330325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4">
            <a:extLst>
              <a:ext uri="{FF2B5EF4-FFF2-40B4-BE49-F238E27FC236}">
                <a16:creationId xmlns:a16="http://schemas.microsoft.com/office/drawing/2014/main" id="{F4C5FD32-0B4E-4A13-852A-12EAAA02F7E2}"/>
              </a:ext>
            </a:extLst>
          </p:cNvPr>
          <p:cNvSpPr/>
          <p:nvPr/>
        </p:nvSpPr>
        <p:spPr>
          <a:xfrm>
            <a:off x="0" y="9525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7" name="Picture 50">
            <a:extLst>
              <a:ext uri="{FF2B5EF4-FFF2-40B4-BE49-F238E27FC236}">
                <a16:creationId xmlns:a16="http://schemas.microsoft.com/office/drawing/2014/main" id="{13A6D5E9-CF79-4A94-93DC-ACA36AF7E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613" y="1230313"/>
            <a:ext cx="1330325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0">
            <a:extLst>
              <a:ext uri="{FF2B5EF4-FFF2-40B4-BE49-F238E27FC236}">
                <a16:creationId xmlns:a16="http://schemas.microsoft.com/office/drawing/2014/main" id="{8C0970A8-53C3-4131-8F93-5FD1357A5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5892800"/>
            <a:ext cx="72548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7221" y="19041"/>
            <a:ext cx="10068310" cy="981081"/>
          </a:xfrm>
        </p:spPr>
        <p:txBody>
          <a:bodyPr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bg2"/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2" name="Text Placeholder 9"/>
          <p:cNvSpPr>
            <a:spLocks noGrp="1"/>
          </p:cNvSpPr>
          <p:nvPr>
            <p:ph type="body" sz="quarter" idx="23"/>
          </p:nvPr>
        </p:nvSpPr>
        <p:spPr>
          <a:xfrm>
            <a:off x="6790620" y="1782779"/>
            <a:ext cx="3186747" cy="719193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buNone/>
              <a:defRPr sz="1400" b="0" baseline="0"/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6790620" y="1409772"/>
            <a:ext cx="3186748" cy="272921"/>
          </a:xfrm>
        </p:spPr>
        <p:txBody>
          <a:bodyPr>
            <a:noAutofit/>
          </a:bodyPr>
          <a:lstStyle>
            <a:lvl1pPr>
              <a:defRPr sz="20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3" name="Text Placeholder 9"/>
          <p:cNvSpPr>
            <a:spLocks noGrp="1"/>
          </p:cNvSpPr>
          <p:nvPr>
            <p:ph type="body" sz="quarter" idx="24"/>
          </p:nvPr>
        </p:nvSpPr>
        <p:spPr>
          <a:xfrm>
            <a:off x="6790620" y="3446430"/>
            <a:ext cx="3186747" cy="719193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buNone/>
              <a:defRPr sz="1400" b="0" baseline="0"/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4" name="Text Placeholder 5"/>
          <p:cNvSpPr>
            <a:spLocks noGrp="1"/>
          </p:cNvSpPr>
          <p:nvPr>
            <p:ph type="body" sz="quarter" idx="25"/>
          </p:nvPr>
        </p:nvSpPr>
        <p:spPr>
          <a:xfrm>
            <a:off x="6790620" y="3073423"/>
            <a:ext cx="3186748" cy="272921"/>
          </a:xfrm>
        </p:spPr>
        <p:txBody>
          <a:bodyPr>
            <a:noAutofit/>
          </a:bodyPr>
          <a:lstStyle>
            <a:lvl1pPr>
              <a:defRPr sz="20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6" name="Text Placeholder 9"/>
          <p:cNvSpPr>
            <a:spLocks noGrp="1"/>
          </p:cNvSpPr>
          <p:nvPr>
            <p:ph type="body" sz="quarter" idx="26"/>
          </p:nvPr>
        </p:nvSpPr>
        <p:spPr>
          <a:xfrm>
            <a:off x="6790620" y="5110081"/>
            <a:ext cx="3186747" cy="719193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buNone/>
              <a:defRPr sz="1400" b="0" baseline="0"/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7" name="Text Placeholder 5"/>
          <p:cNvSpPr>
            <a:spLocks noGrp="1"/>
          </p:cNvSpPr>
          <p:nvPr>
            <p:ph type="body" sz="quarter" idx="27"/>
          </p:nvPr>
        </p:nvSpPr>
        <p:spPr>
          <a:xfrm>
            <a:off x="6790620" y="4737074"/>
            <a:ext cx="3186748" cy="272921"/>
          </a:xfrm>
        </p:spPr>
        <p:txBody>
          <a:bodyPr>
            <a:noAutofit/>
          </a:bodyPr>
          <a:lstStyle>
            <a:lvl1pPr>
              <a:defRPr sz="20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9" name="Text Placeholder 9"/>
          <p:cNvSpPr>
            <a:spLocks noGrp="1"/>
          </p:cNvSpPr>
          <p:nvPr>
            <p:ph type="body" sz="quarter" idx="28"/>
          </p:nvPr>
        </p:nvSpPr>
        <p:spPr>
          <a:xfrm>
            <a:off x="1287221" y="1782779"/>
            <a:ext cx="3186747" cy="719193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buNone/>
              <a:defRPr sz="1400" b="0" baseline="0"/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0" name="Text Placeholder 5"/>
          <p:cNvSpPr>
            <a:spLocks noGrp="1"/>
          </p:cNvSpPr>
          <p:nvPr>
            <p:ph type="body" sz="quarter" idx="29"/>
          </p:nvPr>
        </p:nvSpPr>
        <p:spPr>
          <a:xfrm>
            <a:off x="1287221" y="1409772"/>
            <a:ext cx="3186748" cy="272921"/>
          </a:xfrm>
        </p:spPr>
        <p:txBody>
          <a:bodyPr>
            <a:noAutofit/>
          </a:bodyPr>
          <a:lstStyle>
            <a:lvl1pPr>
              <a:defRPr sz="20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2" name="Text Placeholder 9"/>
          <p:cNvSpPr>
            <a:spLocks noGrp="1"/>
          </p:cNvSpPr>
          <p:nvPr>
            <p:ph type="body" sz="quarter" idx="30"/>
          </p:nvPr>
        </p:nvSpPr>
        <p:spPr>
          <a:xfrm>
            <a:off x="1287221" y="3446430"/>
            <a:ext cx="3186747" cy="719193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buNone/>
              <a:defRPr sz="1400" b="0" baseline="0"/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3" name="Text Placeholder 5"/>
          <p:cNvSpPr>
            <a:spLocks noGrp="1"/>
          </p:cNvSpPr>
          <p:nvPr>
            <p:ph type="body" sz="quarter" idx="31"/>
          </p:nvPr>
        </p:nvSpPr>
        <p:spPr>
          <a:xfrm>
            <a:off x="1287221" y="3073423"/>
            <a:ext cx="3186748" cy="272921"/>
          </a:xfrm>
        </p:spPr>
        <p:txBody>
          <a:bodyPr>
            <a:noAutofit/>
          </a:bodyPr>
          <a:lstStyle>
            <a:lvl1pPr>
              <a:defRPr sz="20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5" name="Text Placeholder 9"/>
          <p:cNvSpPr>
            <a:spLocks noGrp="1"/>
          </p:cNvSpPr>
          <p:nvPr>
            <p:ph type="body" sz="quarter" idx="32"/>
          </p:nvPr>
        </p:nvSpPr>
        <p:spPr>
          <a:xfrm>
            <a:off x="1287221" y="5110081"/>
            <a:ext cx="3186747" cy="719193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buNone/>
              <a:defRPr sz="1400" b="0" baseline="0"/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6" name="Text Placeholder 5"/>
          <p:cNvSpPr>
            <a:spLocks noGrp="1"/>
          </p:cNvSpPr>
          <p:nvPr>
            <p:ph type="body" sz="quarter" idx="33"/>
          </p:nvPr>
        </p:nvSpPr>
        <p:spPr>
          <a:xfrm>
            <a:off x="1287221" y="4737074"/>
            <a:ext cx="3186748" cy="272921"/>
          </a:xfrm>
        </p:spPr>
        <p:txBody>
          <a:bodyPr>
            <a:noAutofit/>
          </a:bodyPr>
          <a:lstStyle>
            <a:lvl1pPr>
              <a:defRPr sz="20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8" name="Text Placeholder 13"/>
          <p:cNvSpPr>
            <a:spLocks noGrp="1"/>
          </p:cNvSpPr>
          <p:nvPr>
            <p:ph type="body" sz="quarter" idx="34"/>
          </p:nvPr>
        </p:nvSpPr>
        <p:spPr>
          <a:xfrm>
            <a:off x="5054963" y="1782779"/>
            <a:ext cx="514060" cy="427840"/>
          </a:xfrm>
        </p:spPr>
        <p:txBody>
          <a:bodyPr>
            <a:normAutofit/>
          </a:bodyPr>
          <a:lstStyle>
            <a:lvl1pPr algn="ctr"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1" name="Text Placeholder 13"/>
          <p:cNvSpPr>
            <a:spLocks noGrp="1"/>
          </p:cNvSpPr>
          <p:nvPr>
            <p:ph type="body" sz="quarter" idx="35"/>
          </p:nvPr>
        </p:nvSpPr>
        <p:spPr>
          <a:xfrm>
            <a:off x="5054963" y="3411564"/>
            <a:ext cx="514060" cy="427840"/>
          </a:xfrm>
        </p:spPr>
        <p:txBody>
          <a:bodyPr>
            <a:normAutofit/>
          </a:bodyPr>
          <a:lstStyle>
            <a:lvl1pPr algn="ctr"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3" name="Text Placeholder 13"/>
          <p:cNvSpPr>
            <a:spLocks noGrp="1"/>
          </p:cNvSpPr>
          <p:nvPr>
            <p:ph type="body" sz="quarter" idx="36"/>
          </p:nvPr>
        </p:nvSpPr>
        <p:spPr>
          <a:xfrm>
            <a:off x="5054963" y="5079159"/>
            <a:ext cx="514060" cy="427840"/>
          </a:xfrm>
        </p:spPr>
        <p:txBody>
          <a:bodyPr>
            <a:normAutofit/>
          </a:bodyPr>
          <a:lstStyle>
            <a:lvl1pPr algn="ctr"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5" name="Text Placeholder 13"/>
          <p:cNvSpPr>
            <a:spLocks noGrp="1"/>
          </p:cNvSpPr>
          <p:nvPr>
            <p:ph type="body" sz="quarter" idx="37"/>
          </p:nvPr>
        </p:nvSpPr>
        <p:spPr>
          <a:xfrm>
            <a:off x="10539701" y="1782779"/>
            <a:ext cx="514060" cy="427840"/>
          </a:xfrm>
        </p:spPr>
        <p:txBody>
          <a:bodyPr>
            <a:normAutofit/>
          </a:bodyPr>
          <a:lstStyle>
            <a:lvl1pPr algn="ctr"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6" name="Text Placeholder 13"/>
          <p:cNvSpPr>
            <a:spLocks noGrp="1"/>
          </p:cNvSpPr>
          <p:nvPr>
            <p:ph type="body" sz="quarter" idx="38"/>
          </p:nvPr>
        </p:nvSpPr>
        <p:spPr>
          <a:xfrm>
            <a:off x="10539701" y="3411564"/>
            <a:ext cx="514060" cy="427840"/>
          </a:xfrm>
        </p:spPr>
        <p:txBody>
          <a:bodyPr>
            <a:normAutofit/>
          </a:bodyPr>
          <a:lstStyle>
            <a:lvl1pPr algn="ctr"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7" name="Text Placeholder 13"/>
          <p:cNvSpPr>
            <a:spLocks noGrp="1"/>
          </p:cNvSpPr>
          <p:nvPr>
            <p:ph type="body" sz="quarter" idx="39"/>
          </p:nvPr>
        </p:nvSpPr>
        <p:spPr>
          <a:xfrm>
            <a:off x="10539701" y="5079159"/>
            <a:ext cx="514060" cy="427840"/>
          </a:xfrm>
        </p:spPr>
        <p:txBody>
          <a:bodyPr>
            <a:normAutofit/>
          </a:bodyPr>
          <a:lstStyle>
            <a:lvl1pPr algn="ctr"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9" name="Footer Placeholder 27">
            <a:extLst>
              <a:ext uri="{FF2B5EF4-FFF2-40B4-BE49-F238E27FC236}">
                <a16:creationId xmlns:a16="http://schemas.microsoft.com/office/drawing/2014/main" id="{173A9B7C-9714-4CB6-99E0-D9F01038FABA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>
          <a:xfrm>
            <a:off x="9137650" y="6284913"/>
            <a:ext cx="2159000" cy="249237"/>
          </a:xfrm>
        </p:spPr>
        <p:txBody>
          <a:bodyPr/>
          <a:lstStyle>
            <a:lvl1pPr algn="r">
              <a:defRPr dirty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r>
              <a:rPr lang="he-IL"/>
              <a:t>כותרת המצגת</a:t>
            </a:r>
            <a:endParaRPr lang="en-US"/>
          </a:p>
        </p:txBody>
      </p:sp>
      <p:sp>
        <p:nvSpPr>
          <p:cNvPr id="30" name="Slide Number Placeholder 3">
            <a:extLst>
              <a:ext uri="{FF2B5EF4-FFF2-40B4-BE49-F238E27FC236}">
                <a16:creationId xmlns:a16="http://schemas.microsoft.com/office/drawing/2014/main" id="{40175792-39DB-4C9F-8C25-2121457F8B08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>
          <a:xfrm>
            <a:off x="11347450" y="6238875"/>
            <a:ext cx="476250" cy="365125"/>
          </a:xfrm>
        </p:spPr>
        <p:txBody>
          <a:bodyPr/>
          <a:lstStyle>
            <a:lvl1pPr>
              <a:defRPr smtClean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fld id="{53D254DC-B237-4AF5-9C93-5FE75B76C09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8099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E3E43BB8-5DEC-4B4B-81D7-CF200C714A33}"/>
              </a:ext>
            </a:extLst>
          </p:cNvPr>
          <p:cNvSpPr/>
          <p:nvPr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156BFB09-DC44-4909-91B4-61EBC2AD9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9050"/>
            <a:ext cx="7204075" cy="682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D6BD2E9C-2A59-4F26-8D93-F06DE8F81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5892800"/>
            <a:ext cx="72548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26000" y="0"/>
            <a:ext cx="6476999" cy="990600"/>
          </a:xfrm>
        </p:spPr>
        <p:txBody>
          <a:bodyPr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bg2"/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26000" y="1474435"/>
            <a:ext cx="6477000" cy="4217238"/>
          </a:xfrm>
        </p:spPr>
        <p:txBody>
          <a:bodyPr numCol="2" spcCol="540000" rtlCol="1">
            <a:noAutofit/>
          </a:bodyPr>
          <a:lstStyle>
            <a:lvl1pPr marL="0" indent="0" algn="r" rtl="1">
              <a:lnSpc>
                <a:spcPct val="120000"/>
              </a:lnSpc>
              <a:buNone/>
              <a:defRPr sz="1100" b="0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/>
          </a:p>
        </p:txBody>
      </p:sp>
      <p:sp>
        <p:nvSpPr>
          <p:cNvPr id="7" name="Footer Placeholder 27">
            <a:extLst>
              <a:ext uri="{FF2B5EF4-FFF2-40B4-BE49-F238E27FC236}">
                <a16:creationId xmlns:a16="http://schemas.microsoft.com/office/drawing/2014/main" id="{67AFFD7A-29DE-4F42-B5F8-E6F9359596B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37650" y="6284913"/>
            <a:ext cx="2159000" cy="249237"/>
          </a:xfrm>
        </p:spPr>
        <p:txBody>
          <a:bodyPr/>
          <a:lstStyle>
            <a:lvl1pPr algn="r">
              <a:defRPr dirty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r>
              <a:rPr lang="he-IL"/>
              <a:t>כותרת המצגת</a:t>
            </a:r>
            <a:endParaRPr lang="en-US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7CCF7A85-0588-4AC1-866D-144475A16D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47450" y="6238875"/>
            <a:ext cx="476250" cy="365125"/>
          </a:xfrm>
        </p:spPr>
        <p:txBody>
          <a:bodyPr/>
          <a:lstStyle>
            <a:lvl1pPr>
              <a:defRPr smtClean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fld id="{F78B405F-B610-4E0D-A08A-FE6C18D0D8C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597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id="{9E0AF1D0-055A-44CC-8221-CE8099C68364}"/>
              </a:ext>
            </a:extLst>
          </p:cNvPr>
          <p:cNvSpPr/>
          <p:nvPr/>
        </p:nvSpPr>
        <p:spPr>
          <a:xfrm>
            <a:off x="0" y="15875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71A8FD07-492C-48E5-A24F-C77EDB8D2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4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E6940E-6EE7-44FC-A9C6-D25697AE9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5908675"/>
            <a:ext cx="72548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>
            <a:extLst>
              <a:ext uri="{FF2B5EF4-FFF2-40B4-BE49-F238E27FC236}">
                <a16:creationId xmlns:a16="http://schemas.microsoft.com/office/drawing/2014/main" id="{BD1928CD-E465-46C3-9026-4360689F3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7075" y="1482725"/>
            <a:ext cx="728663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6">
            <a:extLst>
              <a:ext uri="{FF2B5EF4-FFF2-40B4-BE49-F238E27FC236}">
                <a16:creationId xmlns:a16="http://schemas.microsoft.com/office/drawing/2014/main" id="{D7E0F386-30A1-4CFF-BD46-6CB0119DD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488" y="2541588"/>
            <a:ext cx="728662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0">
            <a:extLst>
              <a:ext uri="{FF2B5EF4-FFF2-40B4-BE49-F238E27FC236}">
                <a16:creationId xmlns:a16="http://schemas.microsoft.com/office/drawing/2014/main" id="{805FC70C-86D4-4BC9-BC75-EBB1EC72E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7075" y="3702050"/>
            <a:ext cx="728663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1">
            <a:extLst>
              <a:ext uri="{FF2B5EF4-FFF2-40B4-BE49-F238E27FC236}">
                <a16:creationId xmlns:a16="http://schemas.microsoft.com/office/drawing/2014/main" id="{11D7285C-1E9B-4392-BED7-8223B05AA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488" y="4756150"/>
            <a:ext cx="728662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26000" y="16112"/>
            <a:ext cx="6476999" cy="990600"/>
          </a:xfrm>
        </p:spPr>
        <p:txBody>
          <a:bodyPr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bg2"/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47536" y="1523204"/>
            <a:ext cx="6629322" cy="860551"/>
          </a:xfrm>
        </p:spPr>
        <p:txBody>
          <a:bodyPr spcCol="540000" rtlCol="1">
            <a:noAutofit/>
          </a:bodyPr>
          <a:lstStyle>
            <a:lvl1pPr marL="0" indent="0" algn="r" rtl="1">
              <a:lnSpc>
                <a:spcPct val="120000"/>
              </a:lnSpc>
              <a:buNone/>
              <a:defRPr sz="1100" b="0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23"/>
          </p:nvPr>
        </p:nvSpPr>
        <p:spPr>
          <a:xfrm>
            <a:off x="4147457" y="3775680"/>
            <a:ext cx="6630081" cy="844550"/>
          </a:xfrm>
        </p:spPr>
        <p:txBody>
          <a:bodyPr/>
          <a:lstStyle>
            <a:lvl1pPr>
              <a:lnSpc>
                <a:spcPct val="120000"/>
              </a:lnSpc>
              <a:defRPr sz="1100"/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24"/>
          </p:nvPr>
        </p:nvSpPr>
        <p:spPr>
          <a:xfrm>
            <a:off x="4147457" y="4865925"/>
            <a:ext cx="6630081" cy="881062"/>
          </a:xfrm>
        </p:spPr>
        <p:txBody>
          <a:bodyPr/>
          <a:lstStyle>
            <a:lvl1pPr>
              <a:lnSpc>
                <a:spcPct val="120000"/>
              </a:lnSpc>
              <a:defRPr sz="1100"/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25"/>
          </p:nvPr>
        </p:nvSpPr>
        <p:spPr>
          <a:xfrm>
            <a:off x="4148138" y="2582863"/>
            <a:ext cx="6629400" cy="939800"/>
          </a:xfrm>
        </p:spPr>
        <p:txBody>
          <a:bodyPr/>
          <a:lstStyle>
            <a:lvl1pPr>
              <a:lnSpc>
                <a:spcPct val="120000"/>
              </a:lnSpc>
              <a:defRPr sz="1100"/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14" name="Footer Placeholder 27">
            <a:extLst>
              <a:ext uri="{FF2B5EF4-FFF2-40B4-BE49-F238E27FC236}">
                <a16:creationId xmlns:a16="http://schemas.microsoft.com/office/drawing/2014/main" id="{29C35C4C-49B1-4E60-8E71-DFA154DA6FF0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>
            <a:off x="9137650" y="6300788"/>
            <a:ext cx="2159000" cy="249237"/>
          </a:xfrm>
        </p:spPr>
        <p:txBody>
          <a:bodyPr/>
          <a:lstStyle>
            <a:lvl1pPr algn="r">
              <a:defRPr dirty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r>
              <a:rPr lang="he-IL"/>
              <a:t>כותרת המצגת</a:t>
            </a:r>
            <a:endParaRPr lang="en-US"/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F772DA48-332D-4A0F-A630-6622FEABEA0D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>
          <a:xfrm>
            <a:off x="11347450" y="6254750"/>
            <a:ext cx="476250" cy="365125"/>
          </a:xfrm>
        </p:spPr>
        <p:txBody>
          <a:bodyPr/>
          <a:lstStyle>
            <a:lvl1pPr>
              <a:defRPr smtClean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fld id="{1D6003DD-8B90-4B6D-871D-D8C835071CE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7065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0600124-3BCE-4153-9C0A-4D593F1A70CE}"/>
              </a:ext>
            </a:extLst>
          </p:cNvPr>
          <p:cNvSpPr/>
          <p:nvPr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12">
            <a:extLst>
              <a:ext uri="{FF2B5EF4-FFF2-40B4-BE49-F238E27FC236}">
                <a16:creationId xmlns:a16="http://schemas.microsoft.com/office/drawing/2014/main" id="{507C0FBD-2CB5-47C5-96A6-6182695B8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4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D71B7633-9AFE-431A-9B90-FEE0C4B26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5892800"/>
            <a:ext cx="72548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26000" y="16112"/>
            <a:ext cx="6476999" cy="974488"/>
          </a:xfrm>
        </p:spPr>
        <p:txBody>
          <a:bodyPr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bg2"/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26000" y="1474435"/>
            <a:ext cx="6477000" cy="4217238"/>
          </a:xfrm>
        </p:spPr>
        <p:txBody>
          <a:bodyPr numCol="2" spcCol="540000" rtlCol="1">
            <a:noAutofit/>
          </a:bodyPr>
          <a:lstStyle>
            <a:lvl1pPr marL="0" indent="0" algn="r">
              <a:lnSpc>
                <a:spcPct val="120000"/>
              </a:lnSpc>
              <a:buNone/>
              <a:defRPr sz="1100" b="0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-156756" y="1411354"/>
            <a:ext cx="4343400" cy="4343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rtlCol="0">
            <a:normAutofit/>
          </a:bodyPr>
          <a:lstStyle>
            <a:lvl1pPr>
              <a:defRPr sz="12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he-IL" noProof="0"/>
              <a:t>לחץ על הסמל כדי להוסיף תמונה</a:t>
            </a:r>
            <a:endParaRPr lang="en-US" noProof="0"/>
          </a:p>
        </p:txBody>
      </p:sp>
      <p:sp>
        <p:nvSpPr>
          <p:cNvPr id="8" name="Footer Placeholder 27">
            <a:extLst>
              <a:ext uri="{FF2B5EF4-FFF2-40B4-BE49-F238E27FC236}">
                <a16:creationId xmlns:a16="http://schemas.microsoft.com/office/drawing/2014/main" id="{071FC6BD-FE47-459D-883D-51D30C88CBA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9137650" y="6284913"/>
            <a:ext cx="2159000" cy="249237"/>
          </a:xfrm>
        </p:spPr>
        <p:txBody>
          <a:bodyPr/>
          <a:lstStyle>
            <a:lvl1pPr algn="r">
              <a:defRPr dirty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r>
              <a:rPr lang="he-IL"/>
              <a:t>כותרת המצגת</a:t>
            </a:r>
            <a:endParaRPr lang="en-US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3FEAEEBF-2E06-47F1-BA2E-38E3D6DB111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347450" y="6238875"/>
            <a:ext cx="476250" cy="365125"/>
          </a:xfrm>
        </p:spPr>
        <p:txBody>
          <a:bodyPr/>
          <a:lstStyle>
            <a:lvl1pPr>
              <a:defRPr smtClean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fld id="{0A7779C7-DA83-48E7-A060-125007768BF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7991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0FD75A07-0678-42F5-8AF6-5D416E0D7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913" y="2527300"/>
            <a:ext cx="5746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2170299" y="3316032"/>
            <a:ext cx="7787898" cy="535531"/>
          </a:xfrm>
        </p:spPr>
        <p:txBody>
          <a:bodyPr anchor="b">
            <a:noAutofit/>
          </a:bodyPr>
          <a:lstStyle>
            <a:lvl1pPr algn="ctr">
              <a:defRPr sz="3200" b="0" baseline="0">
                <a:solidFill>
                  <a:schemeClr val="accent1"/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10"/>
          </p:nvPr>
        </p:nvSpPr>
        <p:spPr>
          <a:xfrm>
            <a:off x="3553656" y="4630216"/>
            <a:ext cx="4771640" cy="382656"/>
          </a:xfrm>
        </p:spPr>
        <p:txBody>
          <a:bodyPr>
            <a:noAutofit/>
          </a:bodyPr>
          <a:lstStyle>
            <a:lvl1pPr algn="ctr"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40777877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A197E6F-A4EE-5D49-A167-0D81A39492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34789" y="-8049"/>
            <a:ext cx="6157212" cy="68554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8189" y="232974"/>
            <a:ext cx="6576156" cy="68554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869678" y="3203079"/>
            <a:ext cx="2311399" cy="870194"/>
          </a:xfrm>
        </p:spPr>
        <p:txBody>
          <a:bodyPr anchor="ctr" anchorCtr="0">
            <a:noAutofit/>
          </a:bodyPr>
          <a:lstStyle>
            <a:lvl1pPr algn="ctr">
              <a:defRPr sz="3600" b="1" baseline="0">
                <a:solidFill>
                  <a:schemeClr val="tx2"/>
                </a:solidFill>
                <a:cs typeface="Fedra Sans Bar-ilan" pitchFamily="50" charset="-79"/>
              </a:defRPr>
            </a:lvl1pPr>
          </a:lstStyle>
          <a:p>
            <a:r>
              <a:rPr lang="he-IL"/>
              <a:t>ראשי פרקים</a:t>
            </a:r>
            <a:endParaRPr lang="en-US"/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3628694" y="962160"/>
            <a:ext cx="2307815" cy="326913"/>
          </a:xfrm>
        </p:spPr>
        <p:txBody>
          <a:bodyPr>
            <a:noAutofit/>
          </a:bodyPr>
          <a:lstStyle>
            <a:lvl1pPr>
              <a:defRPr sz="2000" b="1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כותרת נושא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9" hasCustomPrompt="1"/>
          </p:nvPr>
        </p:nvSpPr>
        <p:spPr>
          <a:xfrm>
            <a:off x="2117460" y="1305115"/>
            <a:ext cx="3818649" cy="620647"/>
          </a:xfrm>
        </p:spPr>
        <p:txBody>
          <a:bodyPr/>
          <a:lstStyle>
            <a:lvl1pPr>
              <a:lnSpc>
                <a:spcPct val="120000"/>
              </a:lnSpc>
              <a:defRPr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צא הקם ינאצם אבסטרקטי מלה </a:t>
            </a:r>
            <a:r>
              <a:rPr lang="he-IL" err="1"/>
              <a:t>אינטרפולציות</a:t>
            </a:r>
            <a:r>
              <a:rPr lang="he-IL"/>
              <a:t> סוננת אינטראקציית ירו</a:t>
            </a:r>
            <a:endParaRPr lang="en-US"/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3290024" y="2346598"/>
            <a:ext cx="2307815" cy="326913"/>
          </a:xfrm>
        </p:spPr>
        <p:txBody>
          <a:bodyPr>
            <a:noAutofit/>
          </a:bodyPr>
          <a:lstStyle>
            <a:lvl1pPr>
              <a:defRPr sz="2000" b="1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כותרת נושא</a:t>
            </a:r>
            <a:endParaRPr lang="en-US"/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1778790" y="2689553"/>
            <a:ext cx="3818649" cy="620647"/>
          </a:xfrm>
        </p:spPr>
        <p:txBody>
          <a:bodyPr/>
          <a:lstStyle>
            <a:lvl1pPr>
              <a:lnSpc>
                <a:spcPct val="120000"/>
              </a:lnSpc>
              <a:defRPr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צא הקם ינאצם אבסטרקטי מלה </a:t>
            </a:r>
            <a:r>
              <a:rPr lang="he-IL" err="1"/>
              <a:t>אינטרפולציות</a:t>
            </a:r>
            <a:r>
              <a:rPr lang="he-IL"/>
              <a:t> סוננת אינטראקציית ירו</a:t>
            </a:r>
            <a:endParaRPr lang="en-US"/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3290024" y="3666868"/>
            <a:ext cx="2307815" cy="326913"/>
          </a:xfrm>
        </p:spPr>
        <p:txBody>
          <a:bodyPr>
            <a:noAutofit/>
          </a:bodyPr>
          <a:lstStyle>
            <a:lvl1pPr>
              <a:defRPr sz="2000" b="1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כותרת נושא</a:t>
            </a:r>
            <a:endParaRPr lang="en-US"/>
          </a:p>
        </p:txBody>
      </p:sp>
      <p:sp>
        <p:nvSpPr>
          <p:cNvPr id="28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1778790" y="4007671"/>
            <a:ext cx="3818649" cy="620647"/>
          </a:xfrm>
        </p:spPr>
        <p:txBody>
          <a:bodyPr/>
          <a:lstStyle>
            <a:lvl1pPr>
              <a:lnSpc>
                <a:spcPct val="120000"/>
              </a:lnSpc>
              <a:defRPr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צא הקם ינאצם אבסטרקטי מלה </a:t>
            </a:r>
            <a:r>
              <a:rPr lang="he-IL" err="1"/>
              <a:t>אינטרפולציות</a:t>
            </a:r>
            <a:r>
              <a:rPr lang="he-IL"/>
              <a:t> סוננת אינטראקציית ירו</a:t>
            </a:r>
            <a:endParaRPr lang="en-US"/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3628694" y="5035264"/>
            <a:ext cx="2307815" cy="326913"/>
          </a:xfrm>
        </p:spPr>
        <p:txBody>
          <a:bodyPr>
            <a:noAutofit/>
          </a:bodyPr>
          <a:lstStyle>
            <a:lvl1pPr>
              <a:defRPr sz="2000" b="1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כותרת נושא</a:t>
            </a:r>
            <a:endParaRPr lang="en-US"/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2117460" y="5375519"/>
            <a:ext cx="3818649" cy="620647"/>
          </a:xfrm>
        </p:spPr>
        <p:txBody>
          <a:bodyPr/>
          <a:lstStyle>
            <a:lvl1pPr>
              <a:lnSpc>
                <a:spcPct val="120000"/>
              </a:lnSpc>
              <a:defRPr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צא הקם ינאצם אבסטרקטי מלה </a:t>
            </a:r>
            <a:r>
              <a:rPr lang="he-IL" err="1"/>
              <a:t>אינטרפולציות</a:t>
            </a:r>
            <a:r>
              <a:rPr lang="he-IL"/>
              <a:t> סוננת אינטראקציית ירו</a:t>
            </a:r>
            <a:endParaRPr lang="en-US"/>
          </a:p>
        </p:txBody>
      </p:sp>
      <p:sp>
        <p:nvSpPr>
          <p:cNvPr id="12" name="Oval 11"/>
          <p:cNvSpPr/>
          <p:nvPr userDrawn="1"/>
        </p:nvSpPr>
        <p:spPr>
          <a:xfrm>
            <a:off x="6204355" y="1105644"/>
            <a:ext cx="704961" cy="70496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>
              <a:latin typeface="Fedra Sans Bar-ilan" pitchFamily="50" charset="-79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6" hasCustomPrompt="1"/>
          </p:nvPr>
        </p:nvSpPr>
        <p:spPr>
          <a:xfrm>
            <a:off x="6331644" y="1282626"/>
            <a:ext cx="400632" cy="427840"/>
          </a:xfrm>
        </p:spPr>
        <p:txBody>
          <a:bodyPr>
            <a:noAutofit/>
          </a:bodyPr>
          <a:lstStyle>
            <a:lvl1pPr algn="ctr">
              <a:defRPr sz="2000">
                <a:solidFill>
                  <a:schemeClr val="bg1"/>
                </a:solidFill>
                <a:cs typeface="Fedra Sans Bar-ilan" pitchFamily="50" charset="-79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1</a:t>
            </a:r>
            <a:endParaRPr lang="en-US"/>
          </a:p>
        </p:txBody>
      </p:sp>
      <p:sp>
        <p:nvSpPr>
          <p:cNvPr id="39" name="Oval 38"/>
          <p:cNvSpPr/>
          <p:nvPr userDrawn="1"/>
        </p:nvSpPr>
        <p:spPr>
          <a:xfrm>
            <a:off x="5724460" y="2498118"/>
            <a:ext cx="704961" cy="70496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US">
              <a:latin typeface="Fedra Sans Bar-ilan" pitchFamily="50" charset="-79"/>
            </a:endParaRPr>
          </a:p>
        </p:txBody>
      </p:sp>
      <p:sp>
        <p:nvSpPr>
          <p:cNvPr id="41" name="Oval 40"/>
          <p:cNvSpPr/>
          <p:nvPr userDrawn="1"/>
        </p:nvSpPr>
        <p:spPr>
          <a:xfrm>
            <a:off x="5727714" y="3830819"/>
            <a:ext cx="704961" cy="70496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US">
              <a:latin typeface="Fedra Sans Bar-ilan" pitchFamily="50" charset="-79"/>
            </a:endParaRPr>
          </a:p>
        </p:txBody>
      </p:sp>
      <p:sp>
        <p:nvSpPr>
          <p:cNvPr id="42" name="Text Placeholder 13"/>
          <p:cNvSpPr>
            <a:spLocks noGrp="1"/>
          </p:cNvSpPr>
          <p:nvPr>
            <p:ph type="body" sz="quarter" idx="28" hasCustomPrompt="1"/>
          </p:nvPr>
        </p:nvSpPr>
        <p:spPr>
          <a:xfrm>
            <a:off x="5855003" y="4007801"/>
            <a:ext cx="400632" cy="427840"/>
          </a:xfrm>
        </p:spPr>
        <p:txBody>
          <a:bodyPr>
            <a:noAutofit/>
          </a:bodyPr>
          <a:lstStyle>
            <a:lvl1pPr algn="ctr">
              <a:defRPr sz="2000">
                <a:solidFill>
                  <a:schemeClr val="bg1"/>
                </a:solidFill>
                <a:cs typeface="Fedra Sans Bar-ilan" pitchFamily="50" charset="-79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1</a:t>
            </a:r>
            <a:endParaRPr lang="en-US"/>
          </a:p>
        </p:txBody>
      </p:sp>
      <p:sp>
        <p:nvSpPr>
          <p:cNvPr id="43" name="Oval 42"/>
          <p:cNvSpPr/>
          <p:nvPr userDrawn="1"/>
        </p:nvSpPr>
        <p:spPr>
          <a:xfrm>
            <a:off x="6221694" y="5192422"/>
            <a:ext cx="704961" cy="70496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US">
              <a:latin typeface="Fedra Sans Bar-ilan" pitchFamily="50" charset="-79"/>
            </a:endParaRPr>
          </a:p>
        </p:txBody>
      </p:sp>
      <p:sp>
        <p:nvSpPr>
          <p:cNvPr id="44" name="Text Placeholder 13"/>
          <p:cNvSpPr>
            <a:spLocks noGrp="1"/>
          </p:cNvSpPr>
          <p:nvPr>
            <p:ph type="body" sz="quarter" idx="29" hasCustomPrompt="1"/>
          </p:nvPr>
        </p:nvSpPr>
        <p:spPr>
          <a:xfrm>
            <a:off x="6348983" y="5369404"/>
            <a:ext cx="400632" cy="427840"/>
          </a:xfrm>
        </p:spPr>
        <p:txBody>
          <a:bodyPr>
            <a:noAutofit/>
          </a:bodyPr>
          <a:lstStyle>
            <a:lvl1pPr algn="ctr">
              <a:defRPr sz="2000">
                <a:solidFill>
                  <a:schemeClr val="bg1"/>
                </a:solidFill>
                <a:cs typeface="Fedra Sans Bar-ilan" pitchFamily="50" charset="-79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1</a:t>
            </a:r>
            <a:endParaRPr lang="en-US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quarter" idx="30" hasCustomPrompt="1"/>
          </p:nvPr>
        </p:nvSpPr>
        <p:spPr>
          <a:xfrm>
            <a:off x="5883690" y="2689050"/>
            <a:ext cx="369598" cy="441733"/>
          </a:xfrm>
        </p:spPr>
        <p:txBody>
          <a:bodyPr>
            <a:noAutofit/>
          </a:bodyPr>
          <a:lstStyle>
            <a:lvl1pPr>
              <a:defRPr sz="2000">
                <a:solidFill>
                  <a:schemeClr val="bg1"/>
                </a:solidFill>
                <a:cs typeface="Fedra Sans Bar-ilan" pitchFamily="50" charset="-79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he-IL"/>
              <a:t>1</a:t>
            </a:r>
          </a:p>
        </p:txBody>
      </p:sp>
      <p:sp>
        <p:nvSpPr>
          <p:cNvPr id="21" name="Footer Placeholder 27">
            <a:extLst>
              <a:ext uri="{FF2B5EF4-FFF2-40B4-BE49-F238E27FC236}">
                <a16:creationId xmlns:a16="http://schemas.microsoft.com/office/drawing/2014/main" id="{A3C9BBF0-D090-C643-8072-81501D7FF0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38368" y="6285041"/>
            <a:ext cx="2159000" cy="24928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pPr rtl="1"/>
            <a:r>
              <a:rPr lang="he-IL"/>
              <a:t>כותרת המצגת</a:t>
            </a:r>
            <a:endParaRPr lang="en-US"/>
          </a:p>
        </p:txBody>
      </p:sp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AD498CC8-DAE2-FD47-AD7A-16430337EC4D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>
          <a:xfrm>
            <a:off x="11348169" y="6238923"/>
            <a:ext cx="476250" cy="3651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FDB471CC-1647-9041-AC92-CE8E329D9294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19285DD-ED6F-014C-904C-94ECD3BEB7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81" y="5893276"/>
            <a:ext cx="726433" cy="7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5246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C9C46594-D147-4CE9-8ECE-8A0507264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2547938"/>
            <a:ext cx="5238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2170299" y="3316032"/>
            <a:ext cx="7787898" cy="535531"/>
          </a:xfrm>
        </p:spPr>
        <p:txBody>
          <a:bodyPr anchor="b">
            <a:noAutofit/>
          </a:bodyPr>
          <a:lstStyle>
            <a:lvl1pPr algn="ctr">
              <a:defRPr sz="3200" b="0" baseline="0">
                <a:solidFill>
                  <a:schemeClr val="accent1"/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10"/>
          </p:nvPr>
        </p:nvSpPr>
        <p:spPr>
          <a:xfrm>
            <a:off x="3553656" y="4630216"/>
            <a:ext cx="4771640" cy="382656"/>
          </a:xfrm>
        </p:spPr>
        <p:txBody>
          <a:bodyPr>
            <a:noAutofit/>
          </a:bodyPr>
          <a:lstStyle>
            <a:lvl1pPr algn="ctr"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4106390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>
            <a:extLst>
              <a:ext uri="{FF2B5EF4-FFF2-40B4-BE49-F238E27FC236}">
                <a16:creationId xmlns:a16="http://schemas.microsoft.com/office/drawing/2014/main" id="{E4292F1F-D770-4A5D-81F0-069656FCC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5903913"/>
            <a:ext cx="725488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3">
            <a:extLst>
              <a:ext uri="{FF2B5EF4-FFF2-40B4-BE49-F238E27FC236}">
                <a16:creationId xmlns:a16="http://schemas.microsoft.com/office/drawing/2014/main" id="{7682DDAE-9AF8-49BE-99DB-E3B53C559AB8}"/>
              </a:ext>
            </a:extLst>
          </p:cNvPr>
          <p:cNvSpPr/>
          <p:nvPr/>
        </p:nvSpPr>
        <p:spPr>
          <a:xfrm>
            <a:off x="0" y="0"/>
            <a:ext cx="12192000" cy="102076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x-none"/>
          </a:p>
        </p:txBody>
      </p:sp>
      <p:sp>
        <p:nvSpPr>
          <p:cNvPr id="4" name="Footer Placeholder 27">
            <a:extLst>
              <a:ext uri="{FF2B5EF4-FFF2-40B4-BE49-F238E27FC236}">
                <a16:creationId xmlns:a16="http://schemas.microsoft.com/office/drawing/2014/main" id="{1D772A37-710D-4B42-AB2C-FE73FA8A116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37650" y="6284913"/>
            <a:ext cx="2159000" cy="249237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he-IL"/>
              <a:t>כותרת המצגת</a:t>
            </a:r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95ACE9C5-075A-4316-B240-1883B273BB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47450" y="6238875"/>
            <a:ext cx="476250" cy="365125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6B2032FD-D63F-446A-ACF3-2EABB8527D3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8715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8A1C7C8E-D41B-456F-8B75-4A98319A0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457200"/>
            <a:ext cx="4125912" cy="642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icture 9">
            <a:extLst>
              <a:ext uri="{FF2B5EF4-FFF2-40B4-BE49-F238E27FC236}">
                <a16:creationId xmlns:a16="http://schemas.microsoft.com/office/drawing/2014/main" id="{830D3C83-2580-4FB5-92F6-97E19621A67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41500" y="2138363"/>
            <a:ext cx="4856163" cy="474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e-IL"/>
          </a:p>
        </p:txBody>
      </p:sp>
      <p:pic>
        <p:nvPicPr>
          <p:cNvPr id="7" name="Picture 12">
            <a:extLst>
              <a:ext uri="{FF2B5EF4-FFF2-40B4-BE49-F238E27FC236}">
                <a16:creationId xmlns:a16="http://schemas.microsoft.com/office/drawing/2014/main" id="{92392C2D-38DD-4712-878A-ADF731CFA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650" y="457200"/>
            <a:ext cx="2633663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7">
            <a:extLst>
              <a:ext uri="{FF2B5EF4-FFF2-40B4-BE49-F238E27FC236}">
                <a16:creationId xmlns:a16="http://schemas.microsoft.com/office/drawing/2014/main" id="{D1865B35-FAC6-4482-BB57-8DA272EAC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5892800"/>
            <a:ext cx="72548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-913426" y="1894706"/>
            <a:ext cx="3235186" cy="323518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rtlCol="0">
            <a:normAutofit/>
          </a:bodyPr>
          <a:lstStyle>
            <a:lvl1pPr>
              <a:defRPr sz="12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he-IL" noProof="0"/>
              <a:t>לחץ על הסמל כדי להוסיף תמונה</a:t>
            </a:r>
            <a:endParaRPr lang="en-US" noProof="0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2967078" y="3309398"/>
            <a:ext cx="2547031" cy="254702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rtlCol="0">
            <a:normAutofit/>
          </a:bodyPr>
          <a:lstStyle>
            <a:lvl1pPr>
              <a:defRPr sz="12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he-IL" noProof="0"/>
              <a:t>לחץ על הסמל כדי להוסיף תמונה</a:t>
            </a:r>
            <a:endParaRPr lang="en-US" noProof="0"/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2819531" y="855215"/>
            <a:ext cx="1795188" cy="179518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rtlCol="0">
            <a:normAutofit/>
          </a:bodyPr>
          <a:lstStyle>
            <a:lvl1pPr>
              <a:defRPr sz="12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he-IL" noProof="0"/>
              <a:t>לחץ על הסמל כדי להוסיף תמונה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079220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0">
            <a:extLst>
              <a:ext uri="{FF2B5EF4-FFF2-40B4-BE49-F238E27FC236}">
                <a16:creationId xmlns:a16="http://schemas.microsoft.com/office/drawing/2014/main" id="{661C093C-564E-47DE-837F-54A8FF4196E8}"/>
              </a:ext>
            </a:extLst>
          </p:cNvPr>
          <p:cNvSpPr/>
          <p:nvPr/>
        </p:nvSpPr>
        <p:spPr>
          <a:xfrm>
            <a:off x="0" y="34925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63E20C46-D07E-4681-915F-E9EEF60A8482}"/>
              </a:ext>
            </a:extLst>
          </p:cNvPr>
          <p:cNvSpPr/>
          <p:nvPr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4BD15D2C-7E5F-44C7-A24B-C17BD212E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675" y="457200"/>
            <a:ext cx="4124325" cy="642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9">
            <a:extLst>
              <a:ext uri="{FF2B5EF4-FFF2-40B4-BE49-F238E27FC236}">
                <a16:creationId xmlns:a16="http://schemas.microsoft.com/office/drawing/2014/main" id="{700E1557-37A6-43FE-94C3-571025A639C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665788" y="2138363"/>
            <a:ext cx="4856162" cy="474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e-IL"/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1CD6E03E-5EB8-445F-B42D-0D4F32B47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263" y="457200"/>
            <a:ext cx="2633662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9">
            <a:extLst>
              <a:ext uri="{FF2B5EF4-FFF2-40B4-BE49-F238E27FC236}">
                <a16:creationId xmlns:a16="http://schemas.microsoft.com/office/drawing/2014/main" id="{FAE82ED5-6ABB-4457-B026-A756F7767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675" y="5892800"/>
            <a:ext cx="72548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110" y="35002"/>
            <a:ext cx="4677482" cy="955598"/>
          </a:xfrm>
        </p:spPr>
        <p:txBody>
          <a:bodyPr>
            <a:noAutofit/>
          </a:bodyPr>
          <a:lstStyle>
            <a:lvl1pPr algn="l" rtl="0">
              <a:lnSpc>
                <a:spcPct val="70000"/>
              </a:lnSpc>
              <a:defRPr sz="3600" b="1" baseline="0">
                <a:solidFill>
                  <a:schemeClr val="bg2"/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110" y="1474435"/>
            <a:ext cx="4677482" cy="3929428"/>
          </a:xfrm>
        </p:spPr>
        <p:txBody>
          <a:bodyPr>
            <a:noAutofit/>
          </a:bodyPr>
          <a:lstStyle>
            <a:lvl1pPr marL="0" indent="0" algn="l" rtl="0">
              <a:lnSpc>
                <a:spcPct val="120000"/>
              </a:lnSpc>
              <a:buNone/>
              <a:defRPr sz="1800" b="0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9843952" y="1894706"/>
            <a:ext cx="3235186" cy="323518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rtlCol="0">
            <a:normAutofit/>
          </a:bodyPr>
          <a:lstStyle>
            <a:lvl1pPr>
              <a:defRPr sz="12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he-IL" noProof="0"/>
              <a:t>לחץ על הסמל כדי להוסיף תמונה</a:t>
            </a:r>
            <a:endParaRPr lang="en-US" noProof="0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791590" y="3309398"/>
            <a:ext cx="2547031" cy="254702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rtlCol="0">
            <a:normAutofit/>
          </a:bodyPr>
          <a:lstStyle>
            <a:lvl1pPr>
              <a:defRPr sz="12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he-IL" noProof="0"/>
              <a:t>לחץ על הסמל כדי להוסיף תמונה</a:t>
            </a:r>
            <a:endParaRPr lang="en-US" noProof="0"/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7466281" y="855215"/>
            <a:ext cx="1795188" cy="179518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rtlCol="0">
            <a:normAutofit/>
          </a:bodyPr>
          <a:lstStyle>
            <a:lvl1pPr>
              <a:defRPr sz="12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he-IL" noProof="0"/>
              <a:t>לחץ על הסמל כדי להוסיף תמונה</a:t>
            </a:r>
            <a:endParaRPr lang="en-US" noProof="0"/>
          </a:p>
        </p:txBody>
      </p:sp>
      <p:sp>
        <p:nvSpPr>
          <p:cNvPr id="14" name="Footer Placeholder 27">
            <a:extLst>
              <a:ext uri="{FF2B5EF4-FFF2-40B4-BE49-F238E27FC236}">
                <a16:creationId xmlns:a16="http://schemas.microsoft.com/office/drawing/2014/main" id="{3F99CEED-318E-4AB7-A28C-38C6606973F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949325" y="6284913"/>
            <a:ext cx="2159000" cy="249237"/>
          </a:xfrm>
        </p:spPr>
        <p:txBody>
          <a:bodyPr/>
          <a:lstStyle>
            <a:lvl1pPr algn="l">
              <a:defRPr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r>
              <a:rPr lang="he-IL"/>
              <a:t>כותרת המצגת</a:t>
            </a:r>
            <a:endParaRPr lang="en-US"/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E4F1FF98-6C5B-4DC9-A217-139371ECF7C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73075" y="6238875"/>
            <a:ext cx="476250" cy="365125"/>
          </a:xfrm>
        </p:spPr>
        <p:txBody>
          <a:bodyPr/>
          <a:lstStyle>
            <a:lvl1pPr algn="l">
              <a:defRPr smtClean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fld id="{6F24FE13-6CAB-4EBA-9E69-4DA7B1E2F0F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6654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8">
            <a:extLst>
              <a:ext uri="{FF2B5EF4-FFF2-40B4-BE49-F238E27FC236}">
                <a16:creationId xmlns:a16="http://schemas.microsoft.com/office/drawing/2014/main" id="{28395778-299B-4661-9A72-18803AE36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5892800"/>
            <a:ext cx="72548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1410" y="-1"/>
            <a:ext cx="10161589" cy="1021091"/>
          </a:xfrm>
        </p:spPr>
        <p:txBody>
          <a:bodyPr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bg2"/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62256" y="2365389"/>
            <a:ext cx="3040741" cy="3144457"/>
          </a:xfrm>
        </p:spPr>
        <p:txBody>
          <a:bodyPr>
            <a:noAutofit/>
          </a:bodyPr>
          <a:lstStyle>
            <a:lvl1pPr marL="0" indent="0" algn="r">
              <a:lnSpc>
                <a:spcPct val="120000"/>
              </a:lnSpc>
              <a:buNone/>
              <a:defRPr sz="1600" b="0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/>
          </a:p>
        </p:txBody>
      </p:sp>
      <p:sp>
        <p:nvSpPr>
          <p:cNvPr id="7" name="מציין מיקום טקסט 6"/>
          <p:cNvSpPr>
            <a:spLocks noGrp="1"/>
          </p:cNvSpPr>
          <p:nvPr>
            <p:ph type="body" sz="quarter" idx="22"/>
          </p:nvPr>
        </p:nvSpPr>
        <p:spPr>
          <a:xfrm>
            <a:off x="4702627" y="2365375"/>
            <a:ext cx="3040062" cy="3144838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/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9" name="מציין מיקום טקסט 8"/>
          <p:cNvSpPr>
            <a:spLocks noGrp="1"/>
          </p:cNvSpPr>
          <p:nvPr>
            <p:ph type="body" sz="quarter" idx="23"/>
          </p:nvPr>
        </p:nvSpPr>
        <p:spPr>
          <a:xfrm>
            <a:off x="1141410" y="2365375"/>
            <a:ext cx="3041650" cy="3144838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/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8" name="Footer Placeholder 27">
            <a:extLst>
              <a:ext uri="{FF2B5EF4-FFF2-40B4-BE49-F238E27FC236}">
                <a16:creationId xmlns:a16="http://schemas.microsoft.com/office/drawing/2014/main" id="{B5F741A0-8F38-4049-9EF0-1BF102553BC0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9137650" y="6284913"/>
            <a:ext cx="2159000" cy="249237"/>
          </a:xfrm>
        </p:spPr>
        <p:txBody>
          <a:bodyPr/>
          <a:lstStyle>
            <a:lvl1pPr algn="r">
              <a:defRPr dirty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r>
              <a:rPr lang="he-IL"/>
              <a:t>כותרת המצגת</a:t>
            </a:r>
            <a:endParaRPr lang="en-US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6182D317-792D-4EA4-A53E-B69ECE39C20A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11347450" y="6238875"/>
            <a:ext cx="476250" cy="365125"/>
          </a:xfrm>
        </p:spPr>
        <p:txBody>
          <a:bodyPr/>
          <a:lstStyle>
            <a:lvl1pPr>
              <a:defRPr smtClean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fld id="{6B36781D-DA07-40B5-8549-B13EFFD1F33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7432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9">
            <a:extLst>
              <a:ext uri="{FF2B5EF4-FFF2-40B4-BE49-F238E27FC236}">
                <a16:creationId xmlns:a16="http://schemas.microsoft.com/office/drawing/2014/main" id="{1F97BEE1-2220-4D2D-81BB-EAC9DF9F9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838" y="1116013"/>
            <a:ext cx="2627312" cy="262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6">
            <a:extLst>
              <a:ext uri="{FF2B5EF4-FFF2-40B4-BE49-F238E27FC236}">
                <a16:creationId xmlns:a16="http://schemas.microsoft.com/office/drawing/2014/main" id="{26EB26CE-8C85-40C1-97D0-71A2FCE7A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050" y="1116013"/>
            <a:ext cx="2628900" cy="262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8">
            <a:extLst>
              <a:ext uri="{FF2B5EF4-FFF2-40B4-BE49-F238E27FC236}">
                <a16:creationId xmlns:a16="http://schemas.microsoft.com/office/drawing/2014/main" id="{B4FD15CD-9DBA-4297-B6F7-A29A42C87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425" y="1116013"/>
            <a:ext cx="2627313" cy="262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8">
            <a:extLst>
              <a:ext uri="{FF2B5EF4-FFF2-40B4-BE49-F238E27FC236}">
                <a16:creationId xmlns:a16="http://schemas.microsoft.com/office/drawing/2014/main" id="{F0B74EA9-AD1B-45D2-8CE1-86532F90F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5892800"/>
            <a:ext cx="72548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8"/>
          <p:cNvSpPr>
            <a:spLocks noGrp="1"/>
          </p:cNvSpPr>
          <p:nvPr>
            <p:ph type="body" sz="quarter" idx="24"/>
          </p:nvPr>
        </p:nvSpPr>
        <p:spPr>
          <a:xfrm>
            <a:off x="1149328" y="3744068"/>
            <a:ext cx="3042274" cy="431741"/>
          </a:xfrm>
        </p:spPr>
        <p:txBody>
          <a:bodyPr>
            <a:noAutofit/>
          </a:bodyPr>
          <a:lstStyle>
            <a:lvl1pPr algn="ctr">
              <a:defRPr sz="2000" b="1" baseline="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5"/>
          </p:nvPr>
        </p:nvSpPr>
        <p:spPr>
          <a:xfrm>
            <a:off x="1149328" y="4262339"/>
            <a:ext cx="3042274" cy="805780"/>
          </a:xfrm>
        </p:spPr>
        <p:txBody>
          <a:bodyPr>
            <a:noAutofit/>
          </a:bodyPr>
          <a:lstStyle>
            <a:lvl1pPr algn="ctr">
              <a:lnSpc>
                <a:spcPct val="120000"/>
              </a:lnSpc>
              <a:buNone/>
              <a:defRPr sz="1600" b="0" baseline="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4766587" y="3744068"/>
            <a:ext cx="3042274" cy="431741"/>
          </a:xfrm>
        </p:spPr>
        <p:txBody>
          <a:bodyPr>
            <a:noAutofit/>
          </a:bodyPr>
          <a:lstStyle>
            <a:lvl1pPr algn="ctr">
              <a:defRPr sz="2000" b="1" baseline="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4766587" y="4262339"/>
            <a:ext cx="3042274" cy="805780"/>
          </a:xfrm>
        </p:spPr>
        <p:txBody>
          <a:bodyPr>
            <a:noAutofit/>
          </a:bodyPr>
          <a:lstStyle>
            <a:lvl1pPr algn="ctr">
              <a:lnSpc>
                <a:spcPct val="120000"/>
              </a:lnSpc>
              <a:buNone/>
              <a:defRPr sz="1600" b="0" baseline="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28"/>
          </p:nvPr>
        </p:nvSpPr>
        <p:spPr>
          <a:xfrm>
            <a:off x="8383846" y="3744068"/>
            <a:ext cx="3042274" cy="431741"/>
          </a:xfrm>
        </p:spPr>
        <p:txBody>
          <a:bodyPr>
            <a:noAutofit/>
          </a:bodyPr>
          <a:lstStyle>
            <a:lvl1pPr algn="ctr">
              <a:defRPr sz="2000" b="1" baseline="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29"/>
          </p:nvPr>
        </p:nvSpPr>
        <p:spPr>
          <a:xfrm>
            <a:off x="8383846" y="4262339"/>
            <a:ext cx="3042274" cy="805780"/>
          </a:xfrm>
        </p:spPr>
        <p:txBody>
          <a:bodyPr>
            <a:noAutofit/>
          </a:bodyPr>
          <a:lstStyle>
            <a:lvl1pPr algn="ctr">
              <a:lnSpc>
                <a:spcPct val="120000"/>
              </a:lnSpc>
              <a:buNone/>
              <a:defRPr sz="1600" b="0" baseline="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30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1994114" y="1768192"/>
            <a:ext cx="1314940" cy="131493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rtlCol="0">
            <a:normAutofit/>
          </a:bodyPr>
          <a:lstStyle>
            <a:lvl1pPr>
              <a:defRPr sz="12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he-IL" noProof="0"/>
              <a:t>לחץ על הסמל כדי להוסיף תמונה</a:t>
            </a:r>
            <a:endParaRPr lang="en-US" noProof="0"/>
          </a:p>
        </p:txBody>
      </p:sp>
      <p:sp>
        <p:nvSpPr>
          <p:cNvPr id="38" name="Picture Placeholder 5"/>
          <p:cNvSpPr>
            <a:spLocks noGrp="1"/>
          </p:cNvSpPr>
          <p:nvPr>
            <p:ph type="pic" sz="quarter" idx="30"/>
          </p:nvPr>
        </p:nvSpPr>
        <p:spPr>
          <a:xfrm>
            <a:off x="5599791" y="1768192"/>
            <a:ext cx="1314940" cy="131493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rtlCol="0">
            <a:normAutofit/>
          </a:bodyPr>
          <a:lstStyle>
            <a:lvl1pPr>
              <a:defRPr sz="12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he-IL" noProof="0"/>
              <a:t>לחץ על הסמל כדי להוסיף תמונה</a:t>
            </a:r>
            <a:endParaRPr lang="en-US" noProof="0"/>
          </a:p>
        </p:txBody>
      </p:sp>
      <p:sp>
        <p:nvSpPr>
          <p:cNvPr id="40" name="Picture Placeholder 5"/>
          <p:cNvSpPr>
            <a:spLocks noGrp="1"/>
          </p:cNvSpPr>
          <p:nvPr>
            <p:ph type="pic" sz="quarter" idx="31"/>
          </p:nvPr>
        </p:nvSpPr>
        <p:spPr>
          <a:xfrm>
            <a:off x="9234531" y="1768192"/>
            <a:ext cx="1314940" cy="131493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rtlCol="0">
            <a:normAutofit/>
          </a:bodyPr>
          <a:lstStyle>
            <a:lvl1pPr>
              <a:defRPr sz="12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he-IL" noProof="0"/>
              <a:t>לחץ על הסמל כדי להוסיף תמונה</a:t>
            </a:r>
            <a:endParaRPr lang="en-US" noProof="0"/>
          </a:p>
        </p:txBody>
      </p:sp>
      <p:sp>
        <p:nvSpPr>
          <p:cNvPr id="15" name="Footer Placeholder 27">
            <a:extLst>
              <a:ext uri="{FF2B5EF4-FFF2-40B4-BE49-F238E27FC236}">
                <a16:creationId xmlns:a16="http://schemas.microsoft.com/office/drawing/2014/main" id="{C62E500E-1C33-4D74-BECC-D8AC3521268C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>
          <a:xfrm>
            <a:off x="9137650" y="6284913"/>
            <a:ext cx="2159000" cy="249237"/>
          </a:xfrm>
        </p:spPr>
        <p:txBody>
          <a:bodyPr/>
          <a:lstStyle>
            <a:lvl1pPr algn="r">
              <a:defRPr dirty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r>
              <a:rPr lang="he-IL"/>
              <a:t>כותרת המצגת</a:t>
            </a:r>
            <a:endParaRPr lang="en-US"/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825BF49A-612D-419E-AD40-FF1F754DC67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347450" y="6238875"/>
            <a:ext cx="476250" cy="365125"/>
          </a:xfrm>
        </p:spPr>
        <p:txBody>
          <a:bodyPr/>
          <a:lstStyle>
            <a:lvl1pPr>
              <a:defRPr smtClean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fld id="{D7434BC4-7E55-4A2E-B76D-EB17433E95D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695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>
            <a:extLst>
              <a:ext uri="{FF2B5EF4-FFF2-40B4-BE49-F238E27FC236}">
                <a16:creationId xmlns:a16="http://schemas.microsoft.com/office/drawing/2014/main" id="{1475F030-5EA8-4362-B899-807FC59A6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5892800"/>
            <a:ext cx="72548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4257" y="163629"/>
            <a:ext cx="4576149" cy="870194"/>
          </a:xfrm>
        </p:spPr>
        <p:txBody>
          <a:bodyPr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tx2"/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6929438" y="0"/>
            <a:ext cx="5262562" cy="6899275"/>
          </a:xfrm>
          <a:solidFill>
            <a:schemeClr val="accent1"/>
          </a:solidFill>
        </p:spPr>
        <p:txBody>
          <a:bodyPr rtlCol="0">
            <a:noAutofit/>
          </a:bodyPr>
          <a:lstStyle/>
          <a:p>
            <a:pPr lvl="0"/>
            <a:r>
              <a:rPr lang="he-IL" noProof="0"/>
              <a:t>לחץ על הסמל כדי להוסיף תמונה</a:t>
            </a:r>
            <a:endParaRPr lang="en-US" noProof="0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quarter" idx="24"/>
          </p:nvPr>
        </p:nvSpPr>
        <p:spPr>
          <a:xfrm>
            <a:off x="1404257" y="1497013"/>
            <a:ext cx="4576149" cy="4081462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 sz="1600"/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Footer Placeholder 27">
            <a:extLst>
              <a:ext uri="{FF2B5EF4-FFF2-40B4-BE49-F238E27FC236}">
                <a16:creationId xmlns:a16="http://schemas.microsoft.com/office/drawing/2014/main" id="{78FF27D2-38AB-4843-99DC-3FF96EC542B7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>
          <a:xfrm>
            <a:off x="9137650" y="6284913"/>
            <a:ext cx="2159000" cy="249237"/>
          </a:xfrm>
        </p:spPr>
        <p:txBody>
          <a:bodyPr/>
          <a:lstStyle>
            <a:lvl1pPr algn="r">
              <a:defRPr dirty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r>
              <a:rPr lang="he-IL"/>
              <a:t>כותרת המצגת</a:t>
            </a:r>
            <a:endParaRPr lang="en-US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1AE6C206-4F1C-43E2-A586-50622CE2E9C6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>
          <a:xfrm>
            <a:off x="11347450" y="6238875"/>
            <a:ext cx="476250" cy="365125"/>
          </a:xfrm>
        </p:spPr>
        <p:txBody>
          <a:bodyPr/>
          <a:lstStyle>
            <a:lvl1pPr>
              <a:defRPr smtClean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fld id="{E8C93DC9-859C-4CB7-ABBF-1C9BFE5E87B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6574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>
            <a:extLst>
              <a:ext uri="{FF2B5EF4-FFF2-40B4-BE49-F238E27FC236}">
                <a16:creationId xmlns:a16="http://schemas.microsoft.com/office/drawing/2014/main" id="{A46082B6-E986-499D-8D89-ABA1EBED3AC4}"/>
              </a:ext>
            </a:extLst>
          </p:cNvPr>
          <p:cNvSpPr/>
          <p:nvPr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10">
            <a:extLst>
              <a:ext uri="{FF2B5EF4-FFF2-40B4-BE49-F238E27FC236}">
                <a16:creationId xmlns:a16="http://schemas.microsoft.com/office/drawing/2014/main" id="{DB48888D-9A6D-4B00-B3B9-709E83B86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5892800"/>
            <a:ext cx="72548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4257" y="0"/>
            <a:ext cx="4576149" cy="983023"/>
          </a:xfrm>
        </p:spPr>
        <p:txBody>
          <a:bodyPr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bg2"/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6929438" y="0"/>
            <a:ext cx="5262562" cy="6899275"/>
          </a:xfrm>
          <a:solidFill>
            <a:schemeClr val="accent1"/>
          </a:solidFill>
        </p:spPr>
        <p:txBody>
          <a:bodyPr rtlCol="0">
            <a:noAutofit/>
          </a:bodyPr>
          <a:lstStyle/>
          <a:p>
            <a:pPr lvl="0"/>
            <a:r>
              <a:rPr lang="he-IL" noProof="0"/>
              <a:t>לחץ על הסמל כדי להוסיף תמונה</a:t>
            </a:r>
            <a:endParaRPr lang="en-US" noProof="0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quarter" idx="24"/>
          </p:nvPr>
        </p:nvSpPr>
        <p:spPr>
          <a:xfrm>
            <a:off x="1404257" y="1497013"/>
            <a:ext cx="4576149" cy="4081462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 sz="1600"/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8" name="Footer Placeholder 27">
            <a:extLst>
              <a:ext uri="{FF2B5EF4-FFF2-40B4-BE49-F238E27FC236}">
                <a16:creationId xmlns:a16="http://schemas.microsoft.com/office/drawing/2014/main" id="{E0CBBE7B-F463-4727-9ACF-2536EA8C852C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>
          <a:xfrm>
            <a:off x="9137650" y="6284913"/>
            <a:ext cx="2159000" cy="249237"/>
          </a:xfrm>
        </p:spPr>
        <p:txBody>
          <a:bodyPr/>
          <a:lstStyle>
            <a:lvl1pPr algn="r">
              <a:defRPr dirty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r>
              <a:rPr lang="he-IL"/>
              <a:t>כותרת המצגת</a:t>
            </a:r>
            <a:endParaRPr lang="en-US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4B560679-6FD3-4B76-A758-92A20EBD6000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>
          <a:xfrm>
            <a:off x="11347450" y="6238875"/>
            <a:ext cx="476250" cy="365125"/>
          </a:xfrm>
        </p:spPr>
        <p:txBody>
          <a:bodyPr/>
          <a:lstStyle>
            <a:lvl1pPr>
              <a:defRPr smtClean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fld id="{0FE84F77-3B2C-4449-BC19-DE2D7F1D129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4076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>
            <a:extLst>
              <a:ext uri="{FF2B5EF4-FFF2-40B4-BE49-F238E27FC236}">
                <a16:creationId xmlns:a16="http://schemas.microsoft.com/office/drawing/2014/main" id="{3D7418D4-5C58-4FCB-8467-FF1B3AE767CB}"/>
              </a:ext>
            </a:extLst>
          </p:cNvPr>
          <p:cNvSpPr/>
          <p:nvPr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86EDD429-F880-41ED-A428-09CFDE544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5892800"/>
            <a:ext cx="72548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9D80537C-34DD-4B51-A46C-F07F0F49B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1271588"/>
            <a:ext cx="5302251" cy="534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0" y="990600"/>
            <a:ext cx="5262562" cy="5908675"/>
          </a:xfrm>
          <a:solidFill>
            <a:schemeClr val="accent1"/>
          </a:solidFill>
        </p:spPr>
        <p:txBody>
          <a:bodyPr rtlCol="0">
            <a:noAutofit/>
          </a:bodyPr>
          <a:lstStyle/>
          <a:p>
            <a:pPr lvl="0"/>
            <a:r>
              <a:rPr lang="he-IL" noProof="0"/>
              <a:t>לחץ על הסמל כדי להוסיף תמונה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09545" y="261603"/>
            <a:ext cx="4885072" cy="870194"/>
          </a:xfrm>
        </p:spPr>
        <p:txBody>
          <a:bodyPr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tx2"/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quarter" idx="24"/>
          </p:nvPr>
        </p:nvSpPr>
        <p:spPr>
          <a:xfrm>
            <a:off x="6509544" y="1497013"/>
            <a:ext cx="4885072" cy="4110037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/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9" name="Footer Placeholder 27">
            <a:extLst>
              <a:ext uri="{FF2B5EF4-FFF2-40B4-BE49-F238E27FC236}">
                <a16:creationId xmlns:a16="http://schemas.microsoft.com/office/drawing/2014/main" id="{31316E0C-167A-4BF8-9D8E-85A39CDEC4F9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>
          <a:xfrm>
            <a:off x="9137650" y="6284913"/>
            <a:ext cx="2159000" cy="249237"/>
          </a:xfrm>
        </p:spPr>
        <p:txBody>
          <a:bodyPr/>
          <a:lstStyle>
            <a:lvl1pPr algn="r">
              <a:defRPr dirty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r>
              <a:rPr lang="he-IL"/>
              <a:t>כותרת המצגת</a:t>
            </a:r>
            <a:endParaRPr lang="en-US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CB853C28-24BF-4F34-B6A9-DAE00A34D018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>
          <a:xfrm>
            <a:off x="11347450" y="6238875"/>
            <a:ext cx="476250" cy="365125"/>
          </a:xfrm>
        </p:spPr>
        <p:txBody>
          <a:bodyPr/>
          <a:lstStyle>
            <a:lvl1pPr>
              <a:defRPr smtClean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fld id="{782D365A-D8BC-411A-965D-4A293CC2494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4093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>
            <a:extLst>
              <a:ext uri="{FF2B5EF4-FFF2-40B4-BE49-F238E27FC236}">
                <a16:creationId xmlns:a16="http://schemas.microsoft.com/office/drawing/2014/main" id="{ECF6A7BC-A4DD-47C0-AE13-C5CA85673739}"/>
              </a:ext>
            </a:extLst>
          </p:cNvPr>
          <p:cNvSpPr/>
          <p:nvPr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B86E4773-C4B7-41FA-A3EA-F7E111811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5892800"/>
            <a:ext cx="72548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0" y="990600"/>
            <a:ext cx="5262562" cy="5908675"/>
          </a:xfrm>
          <a:solidFill>
            <a:schemeClr val="accent1"/>
          </a:solidFill>
        </p:spPr>
        <p:txBody>
          <a:bodyPr rtlCol="0">
            <a:noAutofit/>
          </a:bodyPr>
          <a:lstStyle/>
          <a:p>
            <a:pPr lvl="0"/>
            <a:r>
              <a:rPr lang="he-IL" noProof="0"/>
              <a:t>לחץ על הסמל כדי להוסיף תמונה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09545" y="261603"/>
            <a:ext cx="4885072" cy="870194"/>
          </a:xfrm>
        </p:spPr>
        <p:txBody>
          <a:bodyPr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tx2"/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quarter" idx="24"/>
          </p:nvPr>
        </p:nvSpPr>
        <p:spPr>
          <a:xfrm>
            <a:off x="6509544" y="1497013"/>
            <a:ext cx="4885072" cy="4110037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/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8" name="Footer Placeholder 27">
            <a:extLst>
              <a:ext uri="{FF2B5EF4-FFF2-40B4-BE49-F238E27FC236}">
                <a16:creationId xmlns:a16="http://schemas.microsoft.com/office/drawing/2014/main" id="{292D271E-CD57-401F-8C4E-63A54E92D17E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>
          <a:xfrm>
            <a:off x="9137650" y="6284913"/>
            <a:ext cx="2159000" cy="249237"/>
          </a:xfrm>
        </p:spPr>
        <p:txBody>
          <a:bodyPr/>
          <a:lstStyle>
            <a:lvl1pPr algn="r">
              <a:defRPr dirty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r>
              <a:rPr lang="he-IL"/>
              <a:t>כותרת המצגת</a:t>
            </a:r>
            <a:endParaRPr lang="en-US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EC05E5BB-8A1D-4A83-9577-8CC850908876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>
          <a:xfrm>
            <a:off x="11347450" y="6238875"/>
            <a:ext cx="476250" cy="365125"/>
          </a:xfrm>
        </p:spPr>
        <p:txBody>
          <a:bodyPr/>
          <a:lstStyle>
            <a:lvl1pPr>
              <a:defRPr smtClean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fld id="{E302A09A-F5D3-4884-A5C1-8DA09156344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6004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A197E6F-A4EE-5D49-A167-0D81A39492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8049"/>
            <a:ext cx="6034789" cy="68554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98970" y="-914579"/>
            <a:ext cx="9103182" cy="9489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72754" y="3203079"/>
            <a:ext cx="2311399" cy="870194"/>
          </a:xfrm>
        </p:spPr>
        <p:txBody>
          <a:bodyPr anchor="ctr" anchorCtr="0">
            <a:noAutofit/>
          </a:bodyPr>
          <a:lstStyle>
            <a:lvl1pPr algn="ctr">
              <a:defRPr sz="3600" b="1" baseline="0">
                <a:solidFill>
                  <a:schemeClr val="tx2"/>
                </a:solidFill>
                <a:cs typeface="Fedra Sans Bar-ilan" pitchFamily="50" charset="-79"/>
              </a:defRPr>
            </a:lvl1pPr>
          </a:lstStyle>
          <a:p>
            <a:r>
              <a:rPr lang="he-IL"/>
              <a:t>ראשי פרקים</a:t>
            </a:r>
            <a:endParaRPr lang="en-US"/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6234786" y="962160"/>
            <a:ext cx="2307815" cy="326913"/>
          </a:xfrm>
        </p:spPr>
        <p:txBody>
          <a:bodyPr>
            <a:noAutofit/>
          </a:bodyPr>
          <a:lstStyle>
            <a:lvl1pPr algn="l" rtl="0">
              <a:defRPr sz="2000" b="1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כותרת נושא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9" hasCustomPrompt="1"/>
          </p:nvPr>
        </p:nvSpPr>
        <p:spPr>
          <a:xfrm>
            <a:off x="6234786" y="1305115"/>
            <a:ext cx="3818649" cy="620647"/>
          </a:xfrm>
        </p:spPr>
        <p:txBody>
          <a:bodyPr/>
          <a:lstStyle>
            <a:lvl1pPr algn="l" rtl="0">
              <a:lnSpc>
                <a:spcPct val="120000"/>
              </a:lnSpc>
              <a:defRPr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צא הקם ינאצם אבסטרקטי מלה </a:t>
            </a:r>
            <a:r>
              <a:rPr lang="he-IL" err="1"/>
              <a:t>אינטרפולציות</a:t>
            </a:r>
            <a:r>
              <a:rPr lang="he-IL"/>
              <a:t> סוננת אינטראקציית ירו</a:t>
            </a:r>
            <a:endParaRPr lang="en-US"/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537449" y="2346598"/>
            <a:ext cx="2307815" cy="326913"/>
          </a:xfrm>
        </p:spPr>
        <p:txBody>
          <a:bodyPr>
            <a:noAutofit/>
          </a:bodyPr>
          <a:lstStyle>
            <a:lvl1pPr algn="l" rtl="0">
              <a:defRPr sz="2000" b="1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כותרת נושא</a:t>
            </a:r>
            <a:endParaRPr lang="en-US"/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6537449" y="2689553"/>
            <a:ext cx="3818649" cy="620647"/>
          </a:xfrm>
        </p:spPr>
        <p:txBody>
          <a:bodyPr/>
          <a:lstStyle>
            <a:lvl1pPr algn="l" rtl="0">
              <a:lnSpc>
                <a:spcPct val="120000"/>
              </a:lnSpc>
              <a:defRPr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צא הקם ינאצם אבסטרקטי מלה </a:t>
            </a:r>
            <a:r>
              <a:rPr lang="he-IL" err="1"/>
              <a:t>אינטרפולציות</a:t>
            </a:r>
            <a:r>
              <a:rPr lang="he-IL"/>
              <a:t> סוננת אינטראקציית ירו</a:t>
            </a:r>
            <a:endParaRPr lang="en-US"/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537449" y="3666868"/>
            <a:ext cx="2307815" cy="326913"/>
          </a:xfrm>
        </p:spPr>
        <p:txBody>
          <a:bodyPr>
            <a:noAutofit/>
          </a:bodyPr>
          <a:lstStyle>
            <a:lvl1pPr algn="l" rtl="0">
              <a:defRPr sz="2000" b="1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כותרת נושא</a:t>
            </a:r>
            <a:endParaRPr lang="en-US"/>
          </a:p>
        </p:txBody>
      </p:sp>
      <p:sp>
        <p:nvSpPr>
          <p:cNvPr id="28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537449" y="4007671"/>
            <a:ext cx="3818649" cy="620647"/>
          </a:xfrm>
        </p:spPr>
        <p:txBody>
          <a:bodyPr/>
          <a:lstStyle>
            <a:lvl1pPr algn="l" rtl="0">
              <a:lnSpc>
                <a:spcPct val="120000"/>
              </a:lnSpc>
              <a:defRPr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צא הקם ינאצם אבסטרקטי מלה </a:t>
            </a:r>
            <a:r>
              <a:rPr lang="he-IL" err="1"/>
              <a:t>אינטרפולציות</a:t>
            </a:r>
            <a:r>
              <a:rPr lang="he-IL"/>
              <a:t> סוננת אינטראקציית ירו</a:t>
            </a:r>
            <a:endParaRPr lang="en-US"/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6267568" y="5035264"/>
            <a:ext cx="2307815" cy="326913"/>
          </a:xfrm>
        </p:spPr>
        <p:txBody>
          <a:bodyPr>
            <a:noAutofit/>
          </a:bodyPr>
          <a:lstStyle>
            <a:lvl1pPr algn="l" rtl="0">
              <a:defRPr sz="2000" b="1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כותרת נושא</a:t>
            </a:r>
            <a:endParaRPr lang="en-US"/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267568" y="5375519"/>
            <a:ext cx="3818649" cy="620647"/>
          </a:xfrm>
        </p:spPr>
        <p:txBody>
          <a:bodyPr/>
          <a:lstStyle>
            <a:lvl1pPr algn="l" rtl="0">
              <a:lnSpc>
                <a:spcPct val="120000"/>
              </a:lnSpc>
              <a:defRPr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צא הקם ינאצם אבסטרקטי מלה </a:t>
            </a:r>
            <a:r>
              <a:rPr lang="he-IL" err="1"/>
              <a:t>אינטרפולציות</a:t>
            </a:r>
            <a:r>
              <a:rPr lang="he-IL"/>
              <a:t> סוננת אינטראקציית ירו</a:t>
            </a:r>
            <a:endParaRPr lang="en-US"/>
          </a:p>
        </p:txBody>
      </p:sp>
      <p:sp>
        <p:nvSpPr>
          <p:cNvPr id="12" name="Oval 11"/>
          <p:cNvSpPr/>
          <p:nvPr userDrawn="1"/>
        </p:nvSpPr>
        <p:spPr>
          <a:xfrm>
            <a:off x="4684656" y="409882"/>
            <a:ext cx="573144" cy="57314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>
              <a:latin typeface="Fedra Sans Bar-ilan" pitchFamily="50" charset="-79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6" hasCustomPrompt="1"/>
          </p:nvPr>
        </p:nvSpPr>
        <p:spPr>
          <a:xfrm>
            <a:off x="5301953" y="1282626"/>
            <a:ext cx="400632" cy="427840"/>
          </a:xfrm>
        </p:spPr>
        <p:txBody>
          <a:bodyPr>
            <a:noAutofit/>
          </a:bodyPr>
          <a:lstStyle>
            <a:lvl1pPr algn="ctr">
              <a:defRPr sz="2000">
                <a:solidFill>
                  <a:schemeClr val="bg1"/>
                </a:solidFill>
                <a:cs typeface="Fedra Sans Bar-ilan" pitchFamily="50" charset="-79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1</a:t>
            </a:r>
            <a:endParaRPr lang="en-US"/>
          </a:p>
        </p:txBody>
      </p:sp>
      <p:sp>
        <p:nvSpPr>
          <p:cNvPr id="39" name="Oval 38"/>
          <p:cNvSpPr/>
          <p:nvPr userDrawn="1"/>
        </p:nvSpPr>
        <p:spPr>
          <a:xfrm>
            <a:off x="5411927" y="1477564"/>
            <a:ext cx="573144" cy="57314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>
              <a:latin typeface="Fedra Sans Bar-ilan" pitchFamily="50" charset="-79"/>
            </a:endParaRPr>
          </a:p>
        </p:txBody>
      </p:sp>
      <p:sp>
        <p:nvSpPr>
          <p:cNvPr id="41" name="Oval 40"/>
          <p:cNvSpPr/>
          <p:nvPr userDrawn="1"/>
        </p:nvSpPr>
        <p:spPr>
          <a:xfrm>
            <a:off x="5759488" y="2606261"/>
            <a:ext cx="573144" cy="57314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US">
              <a:latin typeface="Fedra Sans Bar-ilan" pitchFamily="50" charset="-79"/>
            </a:endParaRPr>
          </a:p>
        </p:txBody>
      </p:sp>
      <p:sp>
        <p:nvSpPr>
          <p:cNvPr id="42" name="Text Placeholder 13"/>
          <p:cNvSpPr>
            <a:spLocks noGrp="1"/>
          </p:cNvSpPr>
          <p:nvPr>
            <p:ph type="body" sz="quarter" idx="28" hasCustomPrompt="1"/>
          </p:nvPr>
        </p:nvSpPr>
        <p:spPr>
          <a:xfrm>
            <a:off x="5722268" y="4007801"/>
            <a:ext cx="400632" cy="427840"/>
          </a:xfrm>
        </p:spPr>
        <p:txBody>
          <a:bodyPr>
            <a:noAutofit/>
          </a:bodyPr>
          <a:lstStyle>
            <a:lvl1pPr algn="ctr">
              <a:defRPr sz="2000">
                <a:solidFill>
                  <a:schemeClr val="bg1"/>
                </a:solidFill>
                <a:cs typeface="Fedra Sans Bar-ilan" pitchFamily="50" charset="-79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1</a:t>
            </a:r>
            <a:endParaRPr lang="en-US"/>
          </a:p>
        </p:txBody>
      </p:sp>
      <p:sp>
        <p:nvSpPr>
          <p:cNvPr id="43" name="Oval 42"/>
          <p:cNvSpPr/>
          <p:nvPr userDrawn="1"/>
        </p:nvSpPr>
        <p:spPr>
          <a:xfrm>
            <a:off x="5758134" y="3751962"/>
            <a:ext cx="573144" cy="57314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>
              <a:latin typeface="Fedra Sans Bar-ilan" pitchFamily="50" charset="-79"/>
            </a:endParaRPr>
          </a:p>
        </p:txBody>
      </p:sp>
      <p:sp>
        <p:nvSpPr>
          <p:cNvPr id="44" name="Text Placeholder 13"/>
          <p:cNvSpPr>
            <a:spLocks noGrp="1"/>
          </p:cNvSpPr>
          <p:nvPr>
            <p:ph type="body" sz="quarter" idx="29" hasCustomPrompt="1"/>
          </p:nvPr>
        </p:nvSpPr>
        <p:spPr>
          <a:xfrm>
            <a:off x="5213360" y="5369404"/>
            <a:ext cx="400632" cy="427840"/>
          </a:xfrm>
        </p:spPr>
        <p:txBody>
          <a:bodyPr>
            <a:noAutofit/>
          </a:bodyPr>
          <a:lstStyle>
            <a:lvl1pPr algn="ctr">
              <a:defRPr sz="2000">
                <a:solidFill>
                  <a:schemeClr val="bg1"/>
                </a:solidFill>
                <a:cs typeface="Fedra Sans Bar-ilan" pitchFamily="50" charset="-79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1</a:t>
            </a:r>
            <a:endParaRPr lang="en-US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quarter" idx="30" hasCustomPrompt="1"/>
          </p:nvPr>
        </p:nvSpPr>
        <p:spPr>
          <a:xfrm>
            <a:off x="5765705" y="2689050"/>
            <a:ext cx="369598" cy="441733"/>
          </a:xfrm>
        </p:spPr>
        <p:txBody>
          <a:bodyPr>
            <a:noAutofit/>
          </a:bodyPr>
          <a:lstStyle>
            <a:lvl1pPr>
              <a:defRPr sz="2000">
                <a:solidFill>
                  <a:schemeClr val="bg1"/>
                </a:solidFill>
                <a:cs typeface="Fedra Sans Bar-ilan" pitchFamily="50" charset="-79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he-IL"/>
              <a:t>1</a:t>
            </a:r>
          </a:p>
        </p:txBody>
      </p:sp>
      <p:sp>
        <p:nvSpPr>
          <p:cNvPr id="32" name="Footer Placeholder 27">
            <a:extLst>
              <a:ext uri="{FF2B5EF4-FFF2-40B4-BE49-F238E27FC236}">
                <a16:creationId xmlns:a16="http://schemas.microsoft.com/office/drawing/2014/main" id="{56958A2A-29CD-D741-99D5-118FA9382FD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49589" y="6285041"/>
            <a:ext cx="2159000" cy="24928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4"/>
                </a:solidFill>
              </a:defRPr>
            </a:lvl1pPr>
          </a:lstStyle>
          <a:p>
            <a:pPr rtl="1"/>
            <a:r>
              <a:rPr lang="he-IL"/>
              <a:t>כותרת המצגת</a:t>
            </a:r>
            <a:endParaRPr lang="en-US"/>
          </a:p>
        </p:txBody>
      </p:sp>
      <p:sp>
        <p:nvSpPr>
          <p:cNvPr id="33" name="Slide Number Placeholder 3">
            <a:extLst>
              <a:ext uri="{FF2B5EF4-FFF2-40B4-BE49-F238E27FC236}">
                <a16:creationId xmlns:a16="http://schemas.microsoft.com/office/drawing/2014/main" id="{54A2ED92-EBD5-4B48-9FD0-BAB98DB1D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3339" y="6238923"/>
            <a:ext cx="476250" cy="365125"/>
          </a:xfrm>
        </p:spPr>
        <p:txBody>
          <a:bodyPr/>
          <a:lstStyle>
            <a:lvl1pPr algn="l">
              <a:defRPr>
                <a:solidFill>
                  <a:schemeClr val="accent4"/>
                </a:solidFill>
              </a:defRPr>
            </a:lvl1pPr>
          </a:lstStyle>
          <a:p>
            <a:fld id="{FDB471CC-1647-9041-AC92-CE8E329D9294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CA8F2C31-B00D-7841-B8F7-057AB192D8F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2411" y="5893276"/>
            <a:ext cx="726433" cy="758445"/>
          </a:xfrm>
          <a:prstGeom prst="rect">
            <a:avLst/>
          </a:prstGeom>
        </p:spPr>
      </p:pic>
      <p:sp>
        <p:nvSpPr>
          <p:cNvPr id="24" name="Oval 42">
            <a:extLst>
              <a:ext uri="{FF2B5EF4-FFF2-40B4-BE49-F238E27FC236}">
                <a16:creationId xmlns:a16="http://schemas.microsoft.com/office/drawing/2014/main" id="{9BDF8B8C-02A1-4320-9F29-70D1E912BED7}"/>
              </a:ext>
            </a:extLst>
          </p:cNvPr>
          <p:cNvSpPr/>
          <p:nvPr userDrawn="1"/>
        </p:nvSpPr>
        <p:spPr>
          <a:xfrm>
            <a:off x="5419555" y="4917538"/>
            <a:ext cx="573144" cy="57314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>
              <a:latin typeface="Fedra Sans Bar-ilan" pitchFamily="50" charset="-79"/>
            </a:endParaRPr>
          </a:p>
        </p:txBody>
      </p:sp>
      <p:sp>
        <p:nvSpPr>
          <p:cNvPr id="31" name="Oval 42">
            <a:extLst>
              <a:ext uri="{FF2B5EF4-FFF2-40B4-BE49-F238E27FC236}">
                <a16:creationId xmlns:a16="http://schemas.microsoft.com/office/drawing/2014/main" id="{7E2494A8-BE66-45F5-8E1E-BE25298D463F}"/>
              </a:ext>
            </a:extLst>
          </p:cNvPr>
          <p:cNvSpPr/>
          <p:nvPr userDrawn="1"/>
        </p:nvSpPr>
        <p:spPr>
          <a:xfrm>
            <a:off x="4672892" y="5916710"/>
            <a:ext cx="573144" cy="57314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>
              <a:latin typeface="Fedra Sans Bar-ilan" pitchFamily="50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825122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FDD50588-F485-4219-BEC0-B02664385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25"/>
            <a:ext cx="4776788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5E320A72-1E66-4EB0-8ADF-B2962A43F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625" y="5534025"/>
            <a:ext cx="22129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02046" y="2776089"/>
            <a:ext cx="4548554" cy="870194"/>
          </a:xfrm>
        </p:spPr>
        <p:txBody>
          <a:bodyPr anchor="b">
            <a:normAutofit/>
          </a:bodyPr>
          <a:lstStyle>
            <a:lvl1pPr algn="r">
              <a:defRPr sz="4400" baseline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2778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878264B0-040B-46E0-8F08-8B739AD50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625" y="5534025"/>
            <a:ext cx="22129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02046" y="2776089"/>
            <a:ext cx="4548554" cy="870194"/>
          </a:xfrm>
        </p:spPr>
        <p:txBody>
          <a:bodyPr anchor="b">
            <a:normAutofit/>
          </a:bodyPr>
          <a:lstStyle>
            <a:lvl1pPr algn="r">
              <a:defRPr sz="4400" baseline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4125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0EE72D0B-76D8-41C2-928C-78ED1967D0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23D31D7-9361-4BBB-969D-BB13196A20F2}" type="datetimeFigureOut">
              <a:rPr lang="he-IL"/>
              <a:pPr>
                <a:defRPr/>
              </a:pPr>
              <a:t>כ"ז.תשרי.תשפ"ה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D663ED5C-5B28-4005-877D-823AC1D57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C8E20BDE-7621-48D8-A6FC-E078372D7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483D58-5BC7-4BF7-813F-5F3B6E3ADB7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275654"/>
      </p:ext>
    </p:extLst>
  </p:cSld>
  <p:clrMapOvr>
    <a:masterClrMapping/>
  </p:clrMapOvr>
  <p:transition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 0 copy 6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D79F83A8-209E-4272-9CF8-DD6E8FCA6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6381750"/>
            <a:ext cx="323850" cy="24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4" name="Global Business Design - 2018   All rights reserved">
            <a:extLst>
              <a:ext uri="{FF2B5EF4-FFF2-40B4-BE49-F238E27FC236}">
                <a16:creationId xmlns:a16="http://schemas.microsoft.com/office/drawing/2014/main" id="{D57F999E-2AA0-4C24-9AD6-E69EA166FCDC}"/>
              </a:ext>
            </a:extLst>
          </p:cNvPr>
          <p:cNvSpPr txBox="1"/>
          <p:nvPr/>
        </p:nvSpPr>
        <p:spPr>
          <a:xfrm>
            <a:off x="1009650" y="6281738"/>
            <a:ext cx="2468563" cy="555625"/>
          </a:xfrm>
          <a:prstGeom prst="rect">
            <a:avLst/>
          </a:prstGeom>
          <a:ln w="12700">
            <a:miter lim="400000"/>
          </a:ln>
        </p:spPr>
        <p:txBody>
          <a:bodyPr wrap="none" lIns="27725" tIns="27725" rIns="27725" bIns="27725">
            <a:spAutoFit/>
          </a:bodyPr>
          <a:lstStyle>
            <a:lvl1pPr algn="l" defTabSz="457200">
              <a:lnSpc>
                <a:spcPts val="3900"/>
              </a:lnSpc>
              <a:spcBef>
                <a:spcPts val="0"/>
              </a:spcBef>
              <a:defRPr sz="1400" b="0" spc="0">
                <a:solidFill>
                  <a:srgbClr val="212121"/>
                </a:solidFill>
              </a:defRPr>
            </a:lvl1pPr>
          </a:lstStyle>
          <a:p>
            <a:pPr rtl="1" eaLnBrk="1" fontAlgn="auto" hangingPunct="1">
              <a:spcAft>
                <a:spcPts val="0"/>
              </a:spcAft>
              <a:defRPr/>
            </a:pPr>
            <a:r>
              <a:rPr sz="849">
                <a:latin typeface="Segoe UI" panose="020B0502040204020203" pitchFamily="34" charset="0"/>
                <a:cs typeface="Segoe UI" panose="020B0502040204020203" pitchFamily="34" charset="0"/>
              </a:rPr>
              <a:t>Global Business Design - 201</a:t>
            </a:r>
            <a:r>
              <a:rPr lang="he-IL" sz="849">
                <a:latin typeface="Segoe UI" panose="020B0502040204020203" pitchFamily="34" charset="0"/>
                <a:cs typeface="Segoe UI" panose="020B0502040204020203" pitchFamily="34" charset="0"/>
              </a:rPr>
              <a:t>9</a:t>
            </a:r>
            <a:r>
              <a:rPr sz="849">
                <a:latin typeface="Segoe UI" panose="020B0502040204020203" pitchFamily="34" charset="0"/>
                <a:cs typeface="Segoe UI" panose="020B0502040204020203" pitchFamily="34" charset="0"/>
              </a:rPr>
              <a:t>   All rights reserved</a:t>
            </a:r>
          </a:p>
        </p:txBody>
      </p:sp>
      <p:sp>
        <p:nvSpPr>
          <p:cNvPr id="5" name="Global Business Design - 2018   All rights reserved">
            <a:extLst>
              <a:ext uri="{FF2B5EF4-FFF2-40B4-BE49-F238E27FC236}">
                <a16:creationId xmlns:a16="http://schemas.microsoft.com/office/drawing/2014/main" id="{A8CEB5AA-0928-4B38-A9DA-40B93D47C338}"/>
              </a:ext>
            </a:extLst>
          </p:cNvPr>
          <p:cNvSpPr txBox="1"/>
          <p:nvPr/>
        </p:nvSpPr>
        <p:spPr>
          <a:xfrm>
            <a:off x="5600700" y="6281738"/>
            <a:ext cx="922338" cy="555625"/>
          </a:xfrm>
          <a:prstGeom prst="rect">
            <a:avLst/>
          </a:prstGeom>
          <a:ln w="12700">
            <a:miter lim="400000"/>
          </a:ln>
        </p:spPr>
        <p:txBody>
          <a:bodyPr wrap="none" lIns="27725" tIns="27725" rIns="27725" bIns="27725">
            <a:spAutoFit/>
          </a:bodyPr>
          <a:lstStyle>
            <a:lvl1pPr algn="l" defTabSz="457200">
              <a:lnSpc>
                <a:spcPts val="3900"/>
              </a:lnSpc>
              <a:spcBef>
                <a:spcPts val="0"/>
              </a:spcBef>
              <a:defRPr sz="1400" b="0" spc="0">
                <a:solidFill>
                  <a:srgbClr val="212121"/>
                </a:solidFill>
              </a:defRPr>
            </a:lvl1pPr>
          </a:lstStyle>
          <a:p>
            <a:pPr rtl="1" eaLnBrk="1" fontAlgn="auto" hangingPunct="1">
              <a:spcAft>
                <a:spcPts val="0"/>
              </a:spcAft>
              <a:defRPr/>
            </a:pPr>
            <a:r>
              <a:rPr lang="he-IL" sz="788">
                <a:latin typeface="Segoe UI" panose="020B0502040204020203" pitchFamily="34" charset="0"/>
                <a:cs typeface="Segoe UI" panose="020B0502040204020203" pitchFamily="34" charset="0"/>
              </a:rPr>
              <a:t>אוניברסיטת בר-אילן</a:t>
            </a:r>
          </a:p>
        </p:txBody>
      </p:sp>
      <p:sp>
        <p:nvSpPr>
          <p:cNvPr id="10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525582" y="2087570"/>
            <a:ext cx="4061864" cy="2952124"/>
          </a:xfrm>
          <a:prstGeom prst="rect">
            <a:avLst/>
          </a:prstGeom>
        </p:spPr>
        <p:txBody>
          <a:bodyPr>
            <a:normAutofit/>
          </a:bodyPr>
          <a:lstStyle>
            <a:lvl1pPr indent="138623"/>
            <a:lvl2pPr indent="138623"/>
            <a:lvl3pPr indent="138623"/>
            <a:lvl4pPr indent="138623"/>
            <a:lvl5pPr indent="138623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B67B5000-C22D-45C6-B0EB-664DF253BEE4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xfrm>
            <a:off x="11371263" y="6359525"/>
            <a:ext cx="204787" cy="204788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2A6C1328-3265-455B-82C2-9F368B036862}" type="slidenum">
              <a:rPr/>
              <a:pPr>
                <a:defRPr/>
              </a:pPr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3751089"/>
      </p:ext>
    </p:extLst>
  </p:cSld>
  <p:clrMapOvr>
    <a:masterClrMapping/>
  </p:clrMapOvr>
  <p:transition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>
            <a:extLst>
              <a:ext uri="{FF2B5EF4-FFF2-40B4-BE49-F238E27FC236}">
                <a16:creationId xmlns:a16="http://schemas.microsoft.com/office/drawing/2014/main" id="{BE46AFB0-51C1-48C9-A0D2-12BF5C268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4787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6CFD1F31-458C-4286-A65A-85BF66E47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025" y="5316538"/>
            <a:ext cx="22796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95641" y="1717310"/>
            <a:ext cx="5647593" cy="870194"/>
          </a:xfrm>
        </p:spPr>
        <p:txBody>
          <a:bodyPr anchor="b">
            <a:noAutofit/>
          </a:bodyPr>
          <a:lstStyle>
            <a:lvl1pPr algn="r">
              <a:defRPr sz="4400" baseline="0">
                <a:cs typeface="Fedra Sans Bar-ilan" pitchFamily="50" charset="-79"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82194" y="2874108"/>
            <a:ext cx="5647593" cy="414215"/>
          </a:xfrm>
        </p:spPr>
        <p:txBody>
          <a:bodyPr>
            <a:noAutofit/>
          </a:bodyPr>
          <a:lstStyle>
            <a:lvl1pPr marL="0" indent="0" algn="r">
              <a:buNone/>
              <a:defRPr sz="1800" baseline="0">
                <a:solidFill>
                  <a:schemeClr val="accent1"/>
                </a:solidFill>
                <a:cs typeface="Fedra Sans Bar-ilan" pitchFamily="50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6DDFC5A-901E-4E23-A751-434B0452FD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36238" y="3287713"/>
            <a:ext cx="27432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 b="0" dirty="0">
                <a:solidFill>
                  <a:schemeClr val="accent1"/>
                </a:solidFill>
                <a:latin typeface="Fedra Sans Bar-ilan" pitchFamily="50" charset="-79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8391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>
            <a:extLst>
              <a:ext uri="{FF2B5EF4-FFF2-40B4-BE49-F238E27FC236}">
                <a16:creationId xmlns:a16="http://schemas.microsoft.com/office/drawing/2014/main" id="{410693D6-BA15-43FC-880C-5A9582516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100" y="0"/>
            <a:ext cx="4787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E19963D9-CF0A-4950-92C8-2B75A2458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88" y="5329238"/>
            <a:ext cx="2281237" cy="84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flipH="1">
            <a:off x="979459" y="1717310"/>
            <a:ext cx="5647593" cy="870194"/>
          </a:xfrm>
        </p:spPr>
        <p:txBody>
          <a:bodyPr anchor="b">
            <a:noAutofit/>
          </a:bodyPr>
          <a:lstStyle>
            <a:lvl1pPr algn="l">
              <a:defRPr sz="4400" baseline="0">
                <a:cs typeface="Fedra Sans Bar-ilan" pitchFamily="50" charset="-79"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flipH="1">
            <a:off x="992906" y="2874108"/>
            <a:ext cx="5647593" cy="414215"/>
          </a:xfrm>
        </p:spPr>
        <p:txBody>
          <a:bodyPr>
            <a:noAutofit/>
          </a:bodyPr>
          <a:lstStyle>
            <a:lvl1pPr marL="0" indent="0" algn="l">
              <a:buNone/>
              <a:defRPr sz="1800" baseline="0">
                <a:solidFill>
                  <a:schemeClr val="accent1"/>
                </a:solidFill>
                <a:cs typeface="Fedra Sans Bar-ilan" pitchFamily="50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E5C8C73B-6C65-418A-9DC6-17A41EFB5F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flipH="1">
            <a:off x="966788" y="3287713"/>
            <a:ext cx="27432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 b="0" dirty="0">
                <a:solidFill>
                  <a:schemeClr val="accent1"/>
                </a:solidFill>
                <a:latin typeface="Fedra Sans Bar-ilan" pitchFamily="50" charset="-79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6433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>
            <a:extLst>
              <a:ext uri="{FF2B5EF4-FFF2-40B4-BE49-F238E27FC236}">
                <a16:creationId xmlns:a16="http://schemas.microsoft.com/office/drawing/2014/main" id="{82432E0C-8956-476F-90D3-2B3D91FA4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1588"/>
            <a:ext cx="55118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36CC8AC9-FC74-4977-8626-8E1FEF2D0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025" y="5316538"/>
            <a:ext cx="22796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09088" y="1717310"/>
            <a:ext cx="5647593" cy="870194"/>
          </a:xfrm>
        </p:spPr>
        <p:txBody>
          <a:bodyPr anchor="b">
            <a:noAutofit/>
          </a:bodyPr>
          <a:lstStyle>
            <a:lvl1pPr algn="r">
              <a:defRPr sz="4400" baseline="0">
                <a:cs typeface="Fedra Sans Bar-ilan" pitchFamily="50" charset="-79"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82194" y="2874108"/>
            <a:ext cx="5647593" cy="414215"/>
          </a:xfrm>
        </p:spPr>
        <p:txBody>
          <a:bodyPr>
            <a:noAutofit/>
          </a:bodyPr>
          <a:lstStyle>
            <a:lvl1pPr marL="0" indent="0" algn="r">
              <a:buNone/>
              <a:defRPr sz="1800" baseline="0">
                <a:solidFill>
                  <a:schemeClr val="accent1"/>
                </a:solidFill>
                <a:cs typeface="Fedra Sans Bar-ilan" pitchFamily="50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-1344049" y="1149795"/>
            <a:ext cx="4773049" cy="477304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rtlCol="0">
            <a:normAutofit/>
          </a:bodyPr>
          <a:lstStyle>
            <a:lvl1pPr>
              <a:defRPr sz="1200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 noProof="0"/>
              <a:t>לחץ על הסמל כדי להוסיף תמונה</a:t>
            </a:r>
            <a:endParaRPr lang="en-US" noProof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1028A346-2D87-4F5F-8F56-7D41DE6C41E5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0571163" y="3287713"/>
            <a:ext cx="27432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 b="0" dirty="0">
                <a:solidFill>
                  <a:schemeClr val="accent1"/>
                </a:solidFill>
                <a:latin typeface="Fedra Sans Bar-ilan" pitchFamily="50" charset="-79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0153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>
            <a:extLst>
              <a:ext uri="{FF2B5EF4-FFF2-40B4-BE49-F238E27FC236}">
                <a16:creationId xmlns:a16="http://schemas.microsoft.com/office/drawing/2014/main" id="{7DFAB11C-0AA7-4849-AF30-55CEC7104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200" y="1588"/>
            <a:ext cx="55118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310A4D3E-73C2-44ED-A9A2-BE4F9A6FE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88" y="5329238"/>
            <a:ext cx="2281237" cy="84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8992204" y="1149795"/>
            <a:ext cx="4773049" cy="477304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rtlCol="0">
            <a:normAutofit/>
          </a:bodyPr>
          <a:lstStyle>
            <a:lvl1pPr>
              <a:defRPr sz="1200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 noProof="0"/>
              <a:t>לחץ על הסמל כדי להוסיף תמונה</a:t>
            </a:r>
            <a:endParaRPr lang="en-US" noProof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 flipH="1">
            <a:off x="966012" y="1717310"/>
            <a:ext cx="5647593" cy="870194"/>
          </a:xfrm>
        </p:spPr>
        <p:txBody>
          <a:bodyPr anchor="b">
            <a:noAutofit/>
          </a:bodyPr>
          <a:lstStyle>
            <a:lvl1pPr algn="l">
              <a:defRPr sz="4400" baseline="0">
                <a:cs typeface="Fedra Sans Bar-ilan" pitchFamily="50" charset="-79"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 flipH="1">
            <a:off x="939118" y="2874108"/>
            <a:ext cx="5647593" cy="414215"/>
          </a:xfrm>
        </p:spPr>
        <p:txBody>
          <a:bodyPr>
            <a:noAutofit/>
          </a:bodyPr>
          <a:lstStyle>
            <a:lvl1pPr marL="0" indent="0" algn="l">
              <a:buNone/>
              <a:defRPr sz="1800" baseline="0">
                <a:solidFill>
                  <a:schemeClr val="accent1"/>
                </a:solidFill>
                <a:cs typeface="Fedra Sans Bar-ilan" pitchFamily="50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CFCB0FDA-CEE6-4251-BF13-F3E41397C7D4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 flipH="1">
            <a:off x="939800" y="3287713"/>
            <a:ext cx="27432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 b="0" dirty="0">
                <a:solidFill>
                  <a:schemeClr val="accent1"/>
                </a:solidFill>
                <a:latin typeface="Fedra Sans Bar-ilan" pitchFamily="50" charset="-79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2655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0">
            <a:extLst>
              <a:ext uri="{FF2B5EF4-FFF2-40B4-BE49-F238E27FC236}">
                <a16:creationId xmlns:a16="http://schemas.microsoft.com/office/drawing/2014/main" id="{D9BAEC20-3C74-41B5-8F85-710A1A2397CE}"/>
              </a:ext>
            </a:extLst>
          </p:cNvPr>
          <p:cNvSpPr/>
          <p:nvPr/>
        </p:nvSpPr>
        <p:spPr>
          <a:xfrm>
            <a:off x="0" y="11113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Fedra Sans Bar-ilan" pitchFamily="50" charset="-79"/>
            </a:endParaRPr>
          </a:p>
        </p:txBody>
      </p:sp>
      <p:pic>
        <p:nvPicPr>
          <p:cNvPr id="5" name="Picture 28">
            <a:extLst>
              <a:ext uri="{FF2B5EF4-FFF2-40B4-BE49-F238E27FC236}">
                <a16:creationId xmlns:a16="http://schemas.microsoft.com/office/drawing/2014/main" id="{22D09031-76E0-42A7-95CA-BFAAE94FC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13"/>
            <a:ext cx="4100513" cy="445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377A63DF-98DF-49F5-87AF-A476CEB0A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5892800"/>
            <a:ext cx="72548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35186" y="10940"/>
            <a:ext cx="7367813" cy="990600"/>
          </a:xfrm>
        </p:spPr>
        <p:txBody>
          <a:bodyPr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35186" y="1474435"/>
            <a:ext cx="7367813" cy="3929428"/>
          </a:xfrm>
        </p:spPr>
        <p:txBody>
          <a:bodyPr>
            <a:noAutofit/>
          </a:bodyPr>
          <a:lstStyle>
            <a:lvl1pPr marL="0" indent="0" algn="r">
              <a:lnSpc>
                <a:spcPct val="150000"/>
              </a:lnSpc>
              <a:buNone/>
              <a:defRPr lang="he-IL" sz="1400" b="0" i="0" baseline="0" smtClean="0">
                <a:effectLst/>
                <a:cs typeface="Fedra Sans Bar-ilan" pitchFamily="50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/>
          </a:p>
        </p:txBody>
      </p:sp>
      <p:sp>
        <p:nvSpPr>
          <p:cNvPr id="7" name="Footer Placeholder 27">
            <a:extLst>
              <a:ext uri="{FF2B5EF4-FFF2-40B4-BE49-F238E27FC236}">
                <a16:creationId xmlns:a16="http://schemas.microsoft.com/office/drawing/2014/main" id="{2108912D-8B2C-4DBF-90BC-C0F54D8985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37650" y="6284913"/>
            <a:ext cx="2159000" cy="249237"/>
          </a:xfrm>
        </p:spPr>
        <p:txBody>
          <a:bodyPr/>
          <a:lstStyle>
            <a:lvl1pPr algn="r">
              <a:defRPr dirty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r>
              <a:rPr lang="he-IL"/>
              <a:t>כותרת המצגת</a:t>
            </a:r>
            <a:endParaRPr lang="en-US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5B4140BF-9DCB-4E36-A1AB-DF219045E3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47450" y="6238875"/>
            <a:ext cx="476250" cy="365125"/>
          </a:xfrm>
        </p:spPr>
        <p:txBody>
          <a:bodyPr/>
          <a:lstStyle>
            <a:lvl1pPr>
              <a:defRPr smtClean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fld id="{45EC6E16-9727-4237-8675-C662018714A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3393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37F4D4D6-41D4-4139-BBBC-FAE107D2B365}"/>
              </a:ext>
            </a:extLst>
          </p:cNvPr>
          <p:cNvSpPr/>
          <p:nvPr/>
        </p:nvSpPr>
        <p:spPr>
          <a:xfrm>
            <a:off x="-23813" y="0"/>
            <a:ext cx="12192001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Fedra Sans Bar-ilan" pitchFamily="50" charset="-79"/>
            </a:endParaRPr>
          </a:p>
        </p:txBody>
      </p:sp>
      <p:sp>
        <p:nvSpPr>
          <p:cNvPr id="5" name="Picture 31">
            <a:extLst>
              <a:ext uri="{FF2B5EF4-FFF2-40B4-BE49-F238E27FC236}">
                <a16:creationId xmlns:a16="http://schemas.microsoft.com/office/drawing/2014/main" id="{2257C413-CC87-43D6-9BAE-677AAEA54CA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272463" y="4763"/>
            <a:ext cx="3919537" cy="475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e-IL"/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BD1040E1-173E-4D8C-926E-261602F77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675" y="5892800"/>
            <a:ext cx="72548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2246" y="0"/>
            <a:ext cx="7290841" cy="990600"/>
          </a:xfrm>
        </p:spPr>
        <p:txBody>
          <a:bodyPr>
            <a:noAutofit/>
          </a:bodyPr>
          <a:lstStyle>
            <a:lvl1pPr algn="l" rtl="0">
              <a:lnSpc>
                <a:spcPct val="70000"/>
              </a:lnSpc>
              <a:defRPr sz="3600" b="1" baseline="0">
                <a:solidFill>
                  <a:schemeClr val="bg2"/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82246" y="1474435"/>
            <a:ext cx="7290841" cy="3929428"/>
          </a:xfrm>
        </p:spPr>
        <p:txBody>
          <a:bodyPr>
            <a:noAutofit/>
          </a:bodyPr>
          <a:lstStyle>
            <a:lvl1pPr marL="0" indent="0" algn="r">
              <a:lnSpc>
                <a:spcPct val="150000"/>
              </a:lnSpc>
              <a:buNone/>
              <a:defRPr sz="1400" baseline="0">
                <a:solidFill>
                  <a:schemeClr val="accent2"/>
                </a:solidFill>
                <a:cs typeface="Fedra Sans Bar-ilan" pitchFamily="50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/>
          </a:p>
        </p:txBody>
      </p:sp>
      <p:sp>
        <p:nvSpPr>
          <p:cNvPr id="7" name="Footer Placeholder 27">
            <a:extLst>
              <a:ext uri="{FF2B5EF4-FFF2-40B4-BE49-F238E27FC236}">
                <a16:creationId xmlns:a16="http://schemas.microsoft.com/office/drawing/2014/main" id="{D0579313-5C44-4965-87C4-54DC9AC02F8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4388" y="6284913"/>
            <a:ext cx="2159000" cy="249237"/>
          </a:xfrm>
        </p:spPr>
        <p:txBody>
          <a:bodyPr/>
          <a:lstStyle>
            <a:lvl1pPr algn="l" rtl="0">
              <a:defRPr dirty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r>
              <a:rPr lang="en-US"/>
              <a:t>presentation title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2939BDCE-3CF9-4A78-A59B-F1130418E3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71463" y="6238875"/>
            <a:ext cx="476250" cy="365125"/>
          </a:xfrm>
        </p:spPr>
        <p:txBody>
          <a:bodyPr/>
          <a:lstStyle>
            <a:lvl1pPr>
              <a:defRPr smtClean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fld id="{5C988076-2B4D-452B-82F0-0E83D3E8657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1010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62611" y="1327150"/>
            <a:ext cx="10935417" cy="517525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edra Sans Bar-ilan" pitchFamily="50" charset="-79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52500" y="0"/>
            <a:ext cx="10403031" cy="990600"/>
          </a:xfrm>
        </p:spPr>
        <p:txBody>
          <a:bodyPr anchor="ctr"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r>
              <a:rPr lang="he-IL"/>
              <a:t>כותרת מפה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47850" y="2736850"/>
            <a:ext cx="336550" cy="33655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80374" y="5065658"/>
            <a:ext cx="336550" cy="3365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65463" y="3073400"/>
            <a:ext cx="336550" cy="33655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83928" y="2400300"/>
            <a:ext cx="336550" cy="33655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38852" y="2211114"/>
            <a:ext cx="336550" cy="33655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10908" y="3077341"/>
            <a:ext cx="336550" cy="336550"/>
          </a:xfrm>
          <a:prstGeom prst="rect">
            <a:avLst/>
          </a:prstGeom>
        </p:spPr>
      </p:pic>
      <p:sp>
        <p:nvSpPr>
          <p:cNvPr id="32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8168783" y="1935058"/>
            <a:ext cx="3186748" cy="801792"/>
          </a:xfrm>
        </p:spPr>
        <p:txBody>
          <a:bodyPr/>
          <a:lstStyle>
            <a:lvl1pPr>
              <a:lnSpc>
                <a:spcPct val="120000"/>
              </a:lnSpc>
              <a:defRPr baseline="0"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צא הקם ינאצם אבסטרקטי מלה </a:t>
            </a:r>
            <a:r>
              <a:rPr lang="he-IL" err="1"/>
              <a:t>אינטרפולציות</a:t>
            </a:r>
            <a:r>
              <a:rPr lang="he-IL"/>
              <a:t> סוננת</a:t>
            </a:r>
            <a:r>
              <a:rPr lang="en-US"/>
              <a:t> </a:t>
            </a:r>
            <a:r>
              <a:rPr lang="he-IL"/>
              <a:t>אינטראקציית </a:t>
            </a:r>
            <a:r>
              <a:rPr lang="he-IL" err="1"/>
              <a:t>ירוצא</a:t>
            </a:r>
            <a:r>
              <a:rPr lang="he-IL"/>
              <a:t> הקם ינאצם אבסטרקטי מלה</a:t>
            </a:r>
            <a:endParaRPr lang="en-US"/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8168784" y="1435051"/>
            <a:ext cx="3186748" cy="272921"/>
          </a:xfrm>
        </p:spPr>
        <p:txBody>
          <a:bodyPr>
            <a:noAutofit/>
          </a:bodyPr>
          <a:lstStyle>
            <a:lvl1pPr>
              <a:defRPr sz="2000" b="1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כותרת נושא</a:t>
            </a:r>
            <a:endParaRPr lang="en-US"/>
          </a:p>
        </p:txBody>
      </p:sp>
      <p:sp>
        <p:nvSpPr>
          <p:cNvPr id="34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5334743" y="3073400"/>
            <a:ext cx="2276165" cy="236222"/>
          </a:xfrm>
        </p:spPr>
        <p:txBody>
          <a:bodyPr/>
          <a:lstStyle>
            <a:lvl1pPr>
              <a:defRPr b="1" baseline="0">
                <a:cs typeface="Fedra Sans Bar-ilan" pitchFamily="50" charset="-79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מיקום במפה</a:t>
            </a:r>
            <a:endParaRPr lang="en-US"/>
          </a:p>
        </p:txBody>
      </p:sp>
      <p:sp>
        <p:nvSpPr>
          <p:cNvPr id="35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4262687" y="2243495"/>
            <a:ext cx="2276165" cy="236222"/>
          </a:xfrm>
        </p:spPr>
        <p:txBody>
          <a:bodyPr/>
          <a:lstStyle>
            <a:lvl1pPr>
              <a:defRPr b="1" baseline="0">
                <a:cs typeface="Fedra Sans Bar-ilan" pitchFamily="50" charset="-79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מיקום במפה</a:t>
            </a:r>
            <a:endParaRPr lang="en-US"/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26" hasCustomPrompt="1"/>
          </p:nvPr>
        </p:nvSpPr>
        <p:spPr>
          <a:xfrm>
            <a:off x="2307763" y="2418714"/>
            <a:ext cx="2276165" cy="236222"/>
          </a:xfrm>
        </p:spPr>
        <p:txBody>
          <a:bodyPr/>
          <a:lstStyle>
            <a:lvl1pPr>
              <a:defRPr b="1" baseline="0">
                <a:cs typeface="Fedra Sans Bar-ilan" pitchFamily="50" charset="-79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מיקום במפה</a:t>
            </a:r>
            <a:endParaRPr lang="en-US"/>
          </a:p>
        </p:txBody>
      </p:sp>
      <p:sp>
        <p:nvSpPr>
          <p:cNvPr id="37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2989298" y="3073400"/>
            <a:ext cx="2276165" cy="236222"/>
          </a:xfrm>
        </p:spPr>
        <p:txBody>
          <a:bodyPr/>
          <a:lstStyle>
            <a:lvl1pPr>
              <a:defRPr b="1" baseline="0">
                <a:cs typeface="Fedra Sans Bar-ilan" pitchFamily="50" charset="-79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מיקום במפה</a:t>
            </a:r>
            <a:endParaRPr lang="en-US"/>
          </a:p>
        </p:txBody>
      </p:sp>
      <p:sp>
        <p:nvSpPr>
          <p:cNvPr id="38" name="Text Placeholder 9"/>
          <p:cNvSpPr>
            <a:spLocks noGrp="1"/>
          </p:cNvSpPr>
          <p:nvPr>
            <p:ph type="body" sz="quarter" idx="28" hasCustomPrompt="1"/>
          </p:nvPr>
        </p:nvSpPr>
        <p:spPr>
          <a:xfrm>
            <a:off x="112062" y="5069667"/>
            <a:ext cx="2276165" cy="236222"/>
          </a:xfrm>
        </p:spPr>
        <p:txBody>
          <a:bodyPr/>
          <a:lstStyle>
            <a:lvl1pPr>
              <a:defRPr b="1" baseline="0">
                <a:cs typeface="Fedra Sans Bar-ilan" pitchFamily="50" charset="-79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מיקום במפה</a:t>
            </a:r>
            <a:endParaRPr lang="en-US"/>
          </a:p>
        </p:txBody>
      </p:sp>
      <p:sp>
        <p:nvSpPr>
          <p:cNvPr id="39" name="Text Placeholder 9"/>
          <p:cNvSpPr>
            <a:spLocks noGrp="1"/>
          </p:cNvSpPr>
          <p:nvPr>
            <p:ph type="body" sz="quarter" idx="29" hasCustomPrompt="1"/>
          </p:nvPr>
        </p:nvSpPr>
        <p:spPr>
          <a:xfrm>
            <a:off x="-433671" y="2755264"/>
            <a:ext cx="2276165" cy="236222"/>
          </a:xfrm>
        </p:spPr>
        <p:txBody>
          <a:bodyPr/>
          <a:lstStyle>
            <a:lvl1pPr>
              <a:defRPr b="1" baseline="0">
                <a:cs typeface="Fedra Sans Bar-ilan" pitchFamily="50" charset="-79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מיקום במפה</a:t>
            </a:r>
            <a:endParaRPr lang="en-US"/>
          </a:p>
        </p:txBody>
      </p:sp>
      <p:sp>
        <p:nvSpPr>
          <p:cNvPr id="21" name="Footer Placeholder 27">
            <a:extLst>
              <a:ext uri="{FF2B5EF4-FFF2-40B4-BE49-F238E27FC236}">
                <a16:creationId xmlns:a16="http://schemas.microsoft.com/office/drawing/2014/main" id="{7FC60D23-75F6-F648-B004-3FB52DB766A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38368" y="6285041"/>
            <a:ext cx="2159000" cy="24928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pPr rtl="1"/>
            <a:r>
              <a:rPr lang="he-IL"/>
              <a:t>כותרת המצגת</a:t>
            </a:r>
            <a:endParaRPr lang="en-US"/>
          </a:p>
        </p:txBody>
      </p:sp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7E24608D-92E2-7448-A41B-4AD27123B15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48169" y="6238923"/>
            <a:ext cx="476250" cy="3651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FDB471CC-1647-9041-AC92-CE8E329D9294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19285DD-ED6F-014C-904C-94ECD3BEB7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81" y="5893276"/>
            <a:ext cx="726433" cy="7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7250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0">
            <a:extLst>
              <a:ext uri="{FF2B5EF4-FFF2-40B4-BE49-F238E27FC236}">
                <a16:creationId xmlns:a16="http://schemas.microsoft.com/office/drawing/2014/main" id="{6425BA3C-7F8A-4783-8138-171C36506422}"/>
              </a:ext>
            </a:extLst>
          </p:cNvPr>
          <p:cNvSpPr/>
          <p:nvPr/>
        </p:nvSpPr>
        <p:spPr>
          <a:xfrm>
            <a:off x="0" y="34925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Fedra Sans Bar-ilan" pitchFamily="50" charset="-79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D3993A73-173C-45CE-834C-75BF87E2B1D4}"/>
              </a:ext>
            </a:extLst>
          </p:cNvPr>
          <p:cNvSpPr/>
          <p:nvPr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Fedra Sans Bar-ilan" pitchFamily="50" charset="-79"/>
            </a:endParaRPr>
          </a:p>
        </p:txBody>
      </p:sp>
      <p:pic>
        <p:nvPicPr>
          <p:cNvPr id="7" name="Picture 17">
            <a:extLst>
              <a:ext uri="{FF2B5EF4-FFF2-40B4-BE49-F238E27FC236}">
                <a16:creationId xmlns:a16="http://schemas.microsoft.com/office/drawing/2014/main" id="{1C8C67C3-18D1-4757-8F27-38D904C3B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0" y="9525"/>
            <a:ext cx="6731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>
            <a:extLst>
              <a:ext uri="{FF2B5EF4-FFF2-40B4-BE49-F238E27FC236}">
                <a16:creationId xmlns:a16="http://schemas.microsoft.com/office/drawing/2014/main" id="{5EB0F1D2-6697-4CCA-B009-65C06902B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675" y="5892800"/>
            <a:ext cx="72548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4014" y="-1"/>
            <a:ext cx="6324599" cy="1025603"/>
          </a:xfrm>
        </p:spPr>
        <p:txBody>
          <a:bodyPr>
            <a:noAutofit/>
          </a:bodyPr>
          <a:lstStyle>
            <a:lvl1pPr algn="l">
              <a:lnSpc>
                <a:spcPct val="70000"/>
              </a:lnSpc>
              <a:defRPr sz="3600" b="1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4014" y="1474435"/>
            <a:ext cx="6324599" cy="3929428"/>
          </a:xfrm>
        </p:spPr>
        <p:txBody>
          <a:bodyPr>
            <a:noAutofit/>
          </a:bodyPr>
          <a:lstStyle>
            <a:lvl1pPr marL="0" indent="0" algn="l">
              <a:lnSpc>
                <a:spcPct val="150000"/>
              </a:lnSpc>
              <a:buNone/>
              <a:defRPr sz="1400" baseline="0">
                <a:solidFill>
                  <a:schemeClr val="accent2"/>
                </a:solidFill>
                <a:cs typeface="Fedra Sans Bar-ilan" pitchFamily="50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1"/>
          </p:nvPr>
        </p:nvSpPr>
        <p:spPr>
          <a:xfrm flipH="1">
            <a:off x="8140699" y="885428"/>
            <a:ext cx="4773049" cy="477304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rtlCol="0">
            <a:normAutofit/>
          </a:bodyPr>
          <a:lstStyle>
            <a:lvl1pPr>
              <a:defRPr sz="1200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 noProof="0"/>
              <a:t>לחץ על הסמל כדי להוסיף תמונה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539062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7F19E57B-C274-4EE2-AABF-D0F8FB642FB6}"/>
              </a:ext>
            </a:extLst>
          </p:cNvPr>
          <p:cNvSpPr/>
          <p:nvPr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Fedra Sans Bar-ilan" pitchFamily="50" charset="-79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DB29D6B9-1690-4AD8-BDD1-6F9F784EB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475" y="-34925"/>
            <a:ext cx="4978400" cy="631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068325F0-7F53-4EFC-BDA3-00283325E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675" y="5892800"/>
            <a:ext cx="72548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04FC6D5F-425B-43AE-88E3-4160E1207F06}"/>
              </a:ext>
            </a:extLst>
          </p:cNvPr>
          <p:cNvSpPr txBox="1">
            <a:spLocks/>
          </p:cNvSpPr>
          <p:nvPr/>
        </p:nvSpPr>
        <p:spPr>
          <a:xfrm>
            <a:off x="271463" y="6238875"/>
            <a:ext cx="47625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D0C04C2C-138D-4762-807A-0F2E34DAAD62}" type="slidenum">
              <a:rPr lang="en-US" smtClean="0">
                <a:latin typeface="Fedra Sans Bar-ilan" pitchFamily="50" charset="-79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>
              <a:latin typeface="Fedra Sans Bar-ilan" pitchFamily="50" charset="-79"/>
            </a:endParaRPr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8888639" y="1137612"/>
            <a:ext cx="3497412" cy="349741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rtlCol="0">
            <a:normAutofit/>
          </a:bodyPr>
          <a:lstStyle>
            <a:lvl1pPr>
              <a:defRPr sz="1200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 noProof="0"/>
              <a:t>לחץ על הסמל כדי להוסיף תמונה</a:t>
            </a:r>
            <a:endParaRPr lang="en-US" noProof="0"/>
          </a:p>
        </p:txBody>
      </p:sp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982246" y="0"/>
            <a:ext cx="7290841" cy="990600"/>
          </a:xfrm>
        </p:spPr>
        <p:txBody>
          <a:bodyPr>
            <a:noAutofit/>
          </a:bodyPr>
          <a:lstStyle>
            <a:lvl1pPr algn="l" rtl="0">
              <a:lnSpc>
                <a:spcPct val="70000"/>
              </a:lnSpc>
              <a:defRPr sz="3600" b="1" baseline="0">
                <a:solidFill>
                  <a:schemeClr val="bg2"/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8" name="Footer Placeholder 27">
            <a:extLst>
              <a:ext uri="{FF2B5EF4-FFF2-40B4-BE49-F238E27FC236}">
                <a16:creationId xmlns:a16="http://schemas.microsoft.com/office/drawing/2014/main" id="{1BC9BE4A-A329-47EA-B60F-836A47F4BA1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814388" y="6284913"/>
            <a:ext cx="2159000" cy="249237"/>
          </a:xfrm>
        </p:spPr>
        <p:txBody>
          <a:bodyPr/>
          <a:lstStyle>
            <a:lvl1pPr algn="l" rtl="0">
              <a:defRPr dirty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3197729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7DF47D3-465C-462E-877A-016D45B8FDC8}"/>
              </a:ext>
            </a:extLst>
          </p:cNvPr>
          <p:cNvSpPr/>
          <p:nvPr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Fedra Sans Bar-ilan" pitchFamily="50" charset="-79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2D9C50-267C-4262-841D-06077B9E8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1875" y="206375"/>
            <a:ext cx="5700713" cy="552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2CDD43EC-E6D6-4361-8264-7640AA702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5892800"/>
            <a:ext cx="72548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78400" y="-1"/>
            <a:ext cx="6324599" cy="1025603"/>
          </a:xfrm>
        </p:spPr>
        <p:txBody>
          <a:bodyPr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78400" y="1474435"/>
            <a:ext cx="6324599" cy="3929428"/>
          </a:xfrm>
        </p:spPr>
        <p:txBody>
          <a:bodyPr>
            <a:noAutofit/>
          </a:bodyPr>
          <a:lstStyle>
            <a:lvl1pPr marL="0" indent="0" algn="r">
              <a:lnSpc>
                <a:spcPct val="150000"/>
              </a:lnSpc>
              <a:buNone/>
              <a:defRPr sz="1400" baseline="0">
                <a:solidFill>
                  <a:schemeClr val="accent2"/>
                </a:solidFill>
                <a:cs typeface="Fedra Sans Bar-ilan" pitchFamily="50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889001" y="1931307"/>
            <a:ext cx="2075870" cy="20758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rtlCol="0">
            <a:normAutofit/>
          </a:bodyPr>
          <a:lstStyle>
            <a:lvl1pPr>
              <a:defRPr sz="1200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 noProof="0"/>
              <a:t>לחץ על הסמל כדי להוסיף תמונה</a:t>
            </a:r>
            <a:endParaRPr lang="en-US" noProof="0"/>
          </a:p>
        </p:txBody>
      </p:sp>
      <p:sp>
        <p:nvSpPr>
          <p:cNvPr id="8" name="Footer Placeholder 27">
            <a:extLst>
              <a:ext uri="{FF2B5EF4-FFF2-40B4-BE49-F238E27FC236}">
                <a16:creationId xmlns:a16="http://schemas.microsoft.com/office/drawing/2014/main" id="{AD45B6AA-AA21-464C-8FAF-152889E02D6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9137650" y="6284913"/>
            <a:ext cx="2159000" cy="249237"/>
          </a:xfrm>
        </p:spPr>
        <p:txBody>
          <a:bodyPr/>
          <a:lstStyle>
            <a:lvl1pPr algn="r">
              <a:defRPr dirty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r>
              <a:rPr lang="he-IL"/>
              <a:t>כותרת המצגת</a:t>
            </a:r>
            <a:endParaRPr lang="en-US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BCB3A6D8-3143-408F-BB95-13CBF0FB033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347450" y="6238875"/>
            <a:ext cx="476250" cy="365125"/>
          </a:xfrm>
        </p:spPr>
        <p:txBody>
          <a:bodyPr/>
          <a:lstStyle>
            <a:lvl1pPr>
              <a:defRPr smtClean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fld id="{697EC613-9DFE-45C5-8080-3A9CFCF382BF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8947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>
            <a:extLst>
              <a:ext uri="{FF2B5EF4-FFF2-40B4-BE49-F238E27FC236}">
                <a16:creationId xmlns:a16="http://schemas.microsoft.com/office/drawing/2014/main" id="{17A02BD2-40F3-468D-8806-B49BC7A27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0"/>
            <a:ext cx="122047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9">
            <a:extLst>
              <a:ext uri="{FF2B5EF4-FFF2-40B4-BE49-F238E27FC236}">
                <a16:creationId xmlns:a16="http://schemas.microsoft.com/office/drawing/2014/main" id="{A616FFF1-E21D-4B52-96C0-BBB8627B3288}"/>
              </a:ext>
            </a:extLst>
          </p:cNvPr>
          <p:cNvSpPr/>
          <p:nvPr/>
        </p:nvSpPr>
        <p:spPr>
          <a:xfrm>
            <a:off x="1957388" y="-962025"/>
            <a:ext cx="8802687" cy="8802688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Fedra Sans Bar-ilan" pitchFamily="50" charset="-79"/>
            </a:endParaRPr>
          </a:p>
        </p:txBody>
      </p:sp>
      <p:sp>
        <p:nvSpPr>
          <p:cNvPr id="7" name="Oval 13">
            <a:extLst>
              <a:ext uri="{FF2B5EF4-FFF2-40B4-BE49-F238E27FC236}">
                <a16:creationId xmlns:a16="http://schemas.microsoft.com/office/drawing/2014/main" id="{3C19B59C-2D9C-4EC6-8AB9-2246AB59AAC3}"/>
              </a:ext>
            </a:extLst>
          </p:cNvPr>
          <p:cNvSpPr/>
          <p:nvPr/>
        </p:nvSpPr>
        <p:spPr>
          <a:xfrm>
            <a:off x="3451225" y="531813"/>
            <a:ext cx="5815013" cy="5815012"/>
          </a:xfrm>
          <a:prstGeom prst="ellipse">
            <a:avLst/>
          </a:prstGeom>
          <a:solidFill>
            <a:schemeClr val="bg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Fedra Sans Bar-ilan" pitchFamily="50" charset="-79"/>
            </a:endParaRPr>
          </a:p>
        </p:txBody>
      </p:sp>
      <p:sp>
        <p:nvSpPr>
          <p:cNvPr id="8" name="Oval 14">
            <a:extLst>
              <a:ext uri="{FF2B5EF4-FFF2-40B4-BE49-F238E27FC236}">
                <a16:creationId xmlns:a16="http://schemas.microsoft.com/office/drawing/2014/main" id="{E0CB71F1-D666-4580-8E98-144831CDE5B7}"/>
              </a:ext>
            </a:extLst>
          </p:cNvPr>
          <p:cNvSpPr/>
          <p:nvPr/>
        </p:nvSpPr>
        <p:spPr>
          <a:xfrm>
            <a:off x="4576763" y="1630363"/>
            <a:ext cx="3563937" cy="3565525"/>
          </a:xfrm>
          <a:prstGeom prst="ellipse">
            <a:avLst/>
          </a:prstGeom>
          <a:solidFill>
            <a:schemeClr val="accent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Fedra Sans Bar-ilan" pitchFamily="50" charset="-79"/>
            </a:endParaRPr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389870" y="-529369"/>
            <a:ext cx="7937036" cy="793703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rtlCol="0">
            <a:normAutofit/>
          </a:bodyPr>
          <a:lstStyle>
            <a:lvl1pPr>
              <a:defRPr sz="1200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 noProof="0"/>
              <a:t>לחץ על הסמל כדי להוסיף תמונה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06555" y="2359236"/>
            <a:ext cx="3534146" cy="870194"/>
          </a:xfrm>
        </p:spPr>
        <p:txBody>
          <a:bodyPr anchor="b">
            <a:noAutofit/>
          </a:bodyPr>
          <a:lstStyle>
            <a:lvl1pPr algn="ctr">
              <a:defRPr sz="3600" b="1" baseline="0">
                <a:solidFill>
                  <a:schemeClr val="tx1"/>
                </a:solidFill>
                <a:cs typeface="Fedra Sans Bar-ilan" pitchFamily="50" charset="-79"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06255" y="3473270"/>
            <a:ext cx="2476073" cy="855067"/>
          </a:xfr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buNone/>
              <a:defRPr sz="1100" baseline="0">
                <a:solidFill>
                  <a:schemeClr val="bg1"/>
                </a:solidFill>
                <a:cs typeface="Fedra Sans Bar-ilan" pitchFamily="50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9986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0">
            <a:extLst>
              <a:ext uri="{FF2B5EF4-FFF2-40B4-BE49-F238E27FC236}">
                <a16:creationId xmlns:a16="http://schemas.microsoft.com/office/drawing/2014/main" id="{194BDE89-3925-4514-932F-275DE1D7D285}"/>
              </a:ext>
            </a:extLst>
          </p:cNvPr>
          <p:cNvSpPr/>
          <p:nvPr/>
        </p:nvSpPr>
        <p:spPr>
          <a:xfrm>
            <a:off x="0" y="34925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Fedra Sans Bar-ilan" pitchFamily="50" charset="-79"/>
            </a:endParaRP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361BA8A8-F223-4F8C-975C-4E02983D1E5E}"/>
              </a:ext>
            </a:extLst>
          </p:cNvPr>
          <p:cNvSpPr/>
          <p:nvPr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Fedra Sans Bar-ilan" pitchFamily="50" charset="-79"/>
            </a:endParaRPr>
          </a:p>
        </p:txBody>
      </p:sp>
      <p:pic>
        <p:nvPicPr>
          <p:cNvPr id="15" name="Picture 7">
            <a:extLst>
              <a:ext uri="{FF2B5EF4-FFF2-40B4-BE49-F238E27FC236}">
                <a16:creationId xmlns:a16="http://schemas.microsoft.com/office/drawing/2014/main" id="{DCFC90D5-6FB4-4846-B06E-57C457582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6400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4">
            <a:extLst>
              <a:ext uri="{FF2B5EF4-FFF2-40B4-BE49-F238E27FC236}">
                <a16:creationId xmlns:a16="http://schemas.microsoft.com/office/drawing/2014/main" id="{DDE0EF28-1B1D-4550-B37C-548FF5F9D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5892800"/>
            <a:ext cx="72548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00800" y="-7139"/>
            <a:ext cx="4902199" cy="1032742"/>
          </a:xfrm>
        </p:spPr>
        <p:txBody>
          <a:bodyPr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12030" y="1474435"/>
            <a:ext cx="4890969" cy="1362185"/>
          </a:xfrm>
        </p:spPr>
        <p:txBody>
          <a:bodyPr>
            <a:noAutofit/>
          </a:bodyPr>
          <a:lstStyle>
            <a:lvl1pPr marL="0" indent="0" algn="r">
              <a:lnSpc>
                <a:spcPct val="120000"/>
              </a:lnSpc>
              <a:buNone/>
              <a:defRPr sz="1400" baseline="0">
                <a:solidFill>
                  <a:schemeClr val="tx1"/>
                </a:solidFill>
                <a:cs typeface="Fedra Sans Bar-ilan" pitchFamily="50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-3650465" y="-981521"/>
            <a:ext cx="8567905" cy="856790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rtlCol="0">
            <a:normAutofit/>
          </a:bodyPr>
          <a:lstStyle>
            <a:lvl1pPr>
              <a:defRPr sz="1200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 noProof="0"/>
              <a:t>לחץ על הסמל כדי להוסיף תמונה</a:t>
            </a:r>
            <a:endParaRPr lang="en-US" noProof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8991600" y="5071856"/>
            <a:ext cx="2307815" cy="877365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 sz="1400" baseline="0">
                <a:solidFill>
                  <a:schemeClr val="tx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8991600" y="3484740"/>
            <a:ext cx="2307815" cy="885899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 sz="1400" baseline="0">
                <a:solidFill>
                  <a:schemeClr val="tx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6412030" y="5071856"/>
            <a:ext cx="2307815" cy="877365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 sz="1400" baseline="0">
                <a:solidFill>
                  <a:schemeClr val="tx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412030" y="3484740"/>
            <a:ext cx="2307815" cy="885899"/>
          </a:xfrm>
        </p:spPr>
        <p:txBody>
          <a:bodyPr/>
          <a:lstStyle>
            <a:lvl1pPr>
              <a:lnSpc>
                <a:spcPct val="120000"/>
              </a:lnSpc>
              <a:defRPr sz="1400" baseline="0">
                <a:solidFill>
                  <a:schemeClr val="tx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6400800" y="3093688"/>
            <a:ext cx="2307815" cy="383913"/>
          </a:xfrm>
        </p:spPr>
        <p:txBody>
          <a:bodyPr>
            <a:noAutofit/>
          </a:bodyPr>
          <a:lstStyle>
            <a:lvl1pPr>
              <a:defRPr sz="2800" b="1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8991600" y="3093688"/>
            <a:ext cx="2307815" cy="365417"/>
          </a:xfrm>
        </p:spPr>
        <p:txBody>
          <a:bodyPr>
            <a:noAutofit/>
          </a:bodyPr>
          <a:lstStyle>
            <a:lvl1pPr>
              <a:defRPr sz="2800" b="1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6400800" y="4670290"/>
            <a:ext cx="2307815" cy="366712"/>
          </a:xfrm>
        </p:spPr>
        <p:txBody>
          <a:bodyPr>
            <a:noAutofit/>
          </a:bodyPr>
          <a:lstStyle>
            <a:lvl1pPr>
              <a:defRPr sz="2800" b="1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8991600" y="4670290"/>
            <a:ext cx="2307815" cy="366712"/>
          </a:xfrm>
        </p:spPr>
        <p:txBody>
          <a:bodyPr>
            <a:noAutofit/>
          </a:bodyPr>
          <a:lstStyle>
            <a:lvl1pPr>
              <a:defRPr sz="2800" b="1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18" name="Footer Placeholder 27">
            <a:extLst>
              <a:ext uri="{FF2B5EF4-FFF2-40B4-BE49-F238E27FC236}">
                <a16:creationId xmlns:a16="http://schemas.microsoft.com/office/drawing/2014/main" id="{5EE25992-B377-4A3B-A57C-CB90C52836B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9137650" y="6284913"/>
            <a:ext cx="2159000" cy="249237"/>
          </a:xfrm>
        </p:spPr>
        <p:txBody>
          <a:bodyPr/>
          <a:lstStyle>
            <a:lvl1pPr algn="r">
              <a:defRPr dirty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r>
              <a:rPr lang="he-IL"/>
              <a:t>כותרת המצגת</a:t>
            </a:r>
            <a:endParaRPr lang="en-US"/>
          </a:p>
        </p:txBody>
      </p:sp>
      <p:sp>
        <p:nvSpPr>
          <p:cNvPr id="25" name="Slide Number Placeholder 3">
            <a:extLst>
              <a:ext uri="{FF2B5EF4-FFF2-40B4-BE49-F238E27FC236}">
                <a16:creationId xmlns:a16="http://schemas.microsoft.com/office/drawing/2014/main" id="{3AD9A6FC-CBB2-455A-8D8A-6E62D9009A33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1347450" y="6238875"/>
            <a:ext cx="476250" cy="365125"/>
          </a:xfrm>
        </p:spPr>
        <p:txBody>
          <a:bodyPr/>
          <a:lstStyle>
            <a:lvl1pPr>
              <a:defRPr smtClean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fld id="{EAC83D86-52B1-47E9-9C7A-6737428DE19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0212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4">
            <a:extLst>
              <a:ext uri="{FF2B5EF4-FFF2-40B4-BE49-F238E27FC236}">
                <a16:creationId xmlns:a16="http://schemas.microsoft.com/office/drawing/2014/main" id="{52F415A4-F066-47B1-B395-7973505394F0}"/>
              </a:ext>
            </a:extLst>
          </p:cNvPr>
          <p:cNvSpPr/>
          <p:nvPr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Fedra Sans Bar-ilan" pitchFamily="50" charset="-79"/>
            </a:endParaRPr>
          </a:p>
        </p:txBody>
      </p:sp>
      <p:pic>
        <p:nvPicPr>
          <p:cNvPr id="14" name="Picture 7">
            <a:extLst>
              <a:ext uri="{FF2B5EF4-FFF2-40B4-BE49-F238E27FC236}">
                <a16:creationId xmlns:a16="http://schemas.microsoft.com/office/drawing/2014/main" id="{988A2E5E-9920-47FC-9E4C-978C43B57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0"/>
            <a:ext cx="7861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2">
            <a:extLst>
              <a:ext uri="{FF2B5EF4-FFF2-40B4-BE49-F238E27FC236}">
                <a16:creationId xmlns:a16="http://schemas.microsoft.com/office/drawing/2014/main" id="{E9F333DB-630B-488F-8C8C-AFD161F0D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675" y="5892800"/>
            <a:ext cx="72548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7467601" y="-1208607"/>
            <a:ext cx="8961118" cy="896111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rtlCol="0">
            <a:normAutofit/>
          </a:bodyPr>
          <a:lstStyle>
            <a:lvl1pPr>
              <a:defRPr sz="1200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 noProof="0"/>
              <a:t>לחץ על הסמל כדי להוסיף תמונה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3120" y="0"/>
            <a:ext cx="4895252" cy="990600"/>
          </a:xfrm>
        </p:spPr>
        <p:txBody>
          <a:bodyPr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7403" y="1443955"/>
            <a:ext cx="4890969" cy="1362185"/>
          </a:xfrm>
        </p:spPr>
        <p:txBody>
          <a:bodyPr>
            <a:noAutofit/>
          </a:bodyPr>
          <a:lstStyle>
            <a:lvl1pPr marL="0" indent="0" algn="r">
              <a:lnSpc>
                <a:spcPct val="120000"/>
              </a:lnSpc>
              <a:buNone/>
              <a:defRPr sz="1400" baseline="0">
                <a:solidFill>
                  <a:schemeClr val="accent2"/>
                </a:solidFill>
                <a:cs typeface="Fedra Sans Bar-ilan" pitchFamily="50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/>
          </a:p>
        </p:txBody>
      </p:sp>
      <p:sp>
        <p:nvSpPr>
          <p:cNvPr id="41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3582690" y="5012933"/>
            <a:ext cx="2307815" cy="877365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 sz="1400" baseline="0">
                <a:solidFill>
                  <a:schemeClr val="tx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2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3582690" y="3468581"/>
            <a:ext cx="2307815" cy="885899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 sz="1400" baseline="0">
                <a:solidFill>
                  <a:schemeClr val="tx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3" name="Text Placeholder 5"/>
          <p:cNvSpPr>
            <a:spLocks noGrp="1"/>
          </p:cNvSpPr>
          <p:nvPr>
            <p:ph type="body" sz="quarter" idx="23"/>
          </p:nvPr>
        </p:nvSpPr>
        <p:spPr>
          <a:xfrm>
            <a:off x="1003120" y="5012933"/>
            <a:ext cx="2307815" cy="877365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 sz="1400" baseline="0">
                <a:solidFill>
                  <a:schemeClr val="tx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4" name="Text Placeholder 5"/>
          <p:cNvSpPr>
            <a:spLocks noGrp="1"/>
          </p:cNvSpPr>
          <p:nvPr>
            <p:ph type="body" sz="quarter" idx="24"/>
          </p:nvPr>
        </p:nvSpPr>
        <p:spPr>
          <a:xfrm>
            <a:off x="1003120" y="3468581"/>
            <a:ext cx="2307815" cy="885899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 sz="1400" baseline="0">
                <a:solidFill>
                  <a:schemeClr val="tx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5" name="Text Placeholder 5"/>
          <p:cNvSpPr>
            <a:spLocks noGrp="1"/>
          </p:cNvSpPr>
          <p:nvPr>
            <p:ph type="body" sz="quarter" idx="25"/>
          </p:nvPr>
        </p:nvSpPr>
        <p:spPr>
          <a:xfrm>
            <a:off x="991890" y="3077529"/>
            <a:ext cx="2307815" cy="383913"/>
          </a:xfrm>
        </p:spPr>
        <p:txBody>
          <a:bodyPr>
            <a:noAutofit/>
          </a:bodyPr>
          <a:lstStyle>
            <a:lvl1pPr>
              <a:defRPr sz="2800" b="1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6" name="Text Placeholder 5"/>
          <p:cNvSpPr>
            <a:spLocks noGrp="1"/>
          </p:cNvSpPr>
          <p:nvPr>
            <p:ph type="body" sz="quarter" idx="26"/>
          </p:nvPr>
        </p:nvSpPr>
        <p:spPr>
          <a:xfrm>
            <a:off x="3582690" y="3077529"/>
            <a:ext cx="2307815" cy="365417"/>
          </a:xfrm>
        </p:spPr>
        <p:txBody>
          <a:bodyPr>
            <a:noAutofit/>
          </a:bodyPr>
          <a:lstStyle>
            <a:lvl1pPr>
              <a:defRPr sz="2800" b="1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7" name="Text Placeholder 5"/>
          <p:cNvSpPr>
            <a:spLocks noGrp="1"/>
          </p:cNvSpPr>
          <p:nvPr>
            <p:ph type="body" sz="quarter" idx="27"/>
          </p:nvPr>
        </p:nvSpPr>
        <p:spPr>
          <a:xfrm>
            <a:off x="991890" y="4611367"/>
            <a:ext cx="2307815" cy="366712"/>
          </a:xfrm>
        </p:spPr>
        <p:txBody>
          <a:bodyPr>
            <a:noAutofit/>
          </a:bodyPr>
          <a:lstStyle>
            <a:lvl1pPr>
              <a:defRPr sz="2800" b="1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8" name="Text Placeholder 5"/>
          <p:cNvSpPr>
            <a:spLocks noGrp="1"/>
          </p:cNvSpPr>
          <p:nvPr>
            <p:ph type="body" sz="quarter" idx="28"/>
          </p:nvPr>
        </p:nvSpPr>
        <p:spPr>
          <a:xfrm>
            <a:off x="3582690" y="4611367"/>
            <a:ext cx="2307815" cy="366712"/>
          </a:xfrm>
        </p:spPr>
        <p:txBody>
          <a:bodyPr>
            <a:noAutofit/>
          </a:bodyPr>
          <a:lstStyle>
            <a:lvl1pPr>
              <a:defRPr sz="2800" b="1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16" name="Footer Placeholder 27">
            <a:extLst>
              <a:ext uri="{FF2B5EF4-FFF2-40B4-BE49-F238E27FC236}">
                <a16:creationId xmlns:a16="http://schemas.microsoft.com/office/drawing/2014/main" id="{09C8AD09-F863-45AC-8BB5-525884B64607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>
          <a:xfrm>
            <a:off x="949325" y="6284913"/>
            <a:ext cx="2159000" cy="249237"/>
          </a:xfrm>
        </p:spPr>
        <p:txBody>
          <a:bodyPr/>
          <a:lstStyle>
            <a:lvl1pPr algn="l">
              <a:defRPr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r>
              <a:rPr lang="he-IL"/>
              <a:t>כותרת המצגת</a:t>
            </a:r>
            <a:endParaRPr lang="en-US"/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C3FF8459-8FEE-4144-9FD2-F9EDE519D90E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>
          <a:xfrm>
            <a:off x="473075" y="6238875"/>
            <a:ext cx="476250" cy="365125"/>
          </a:xfrm>
        </p:spPr>
        <p:txBody>
          <a:bodyPr/>
          <a:lstStyle>
            <a:lvl1pPr algn="l">
              <a:defRPr smtClean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fld id="{FF3325BD-2DDC-4956-9D0F-D221B679393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9839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8">
            <a:extLst>
              <a:ext uri="{FF2B5EF4-FFF2-40B4-BE49-F238E27FC236}">
                <a16:creationId xmlns:a16="http://schemas.microsoft.com/office/drawing/2014/main" id="{536AD60A-464A-42FC-9FFC-EE0714A11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088" y="-7938"/>
            <a:ext cx="6157912" cy="6854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744A1C-58A3-4054-9B2E-6A924E6BF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788" y="233363"/>
            <a:ext cx="6575425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11">
            <a:extLst>
              <a:ext uri="{FF2B5EF4-FFF2-40B4-BE49-F238E27FC236}">
                <a16:creationId xmlns:a16="http://schemas.microsoft.com/office/drawing/2014/main" id="{9BCBFBFE-0453-4A00-8939-4F1903165649}"/>
              </a:ext>
            </a:extLst>
          </p:cNvPr>
          <p:cNvSpPr/>
          <p:nvPr/>
        </p:nvSpPr>
        <p:spPr>
          <a:xfrm>
            <a:off x="6203950" y="1104900"/>
            <a:ext cx="704850" cy="70643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Fedra Sans Bar-ilan" pitchFamily="50" charset="-79"/>
            </a:endParaRPr>
          </a:p>
        </p:txBody>
      </p:sp>
      <p:sp>
        <p:nvSpPr>
          <p:cNvPr id="18" name="Oval 38">
            <a:extLst>
              <a:ext uri="{FF2B5EF4-FFF2-40B4-BE49-F238E27FC236}">
                <a16:creationId xmlns:a16="http://schemas.microsoft.com/office/drawing/2014/main" id="{7645E0FF-8975-4595-9D08-569DBBD14683}"/>
              </a:ext>
            </a:extLst>
          </p:cNvPr>
          <p:cNvSpPr/>
          <p:nvPr/>
        </p:nvSpPr>
        <p:spPr>
          <a:xfrm>
            <a:off x="5724525" y="2498725"/>
            <a:ext cx="704850" cy="7048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Fedra Sans Bar-ilan" pitchFamily="50" charset="-79"/>
            </a:endParaRPr>
          </a:p>
        </p:txBody>
      </p:sp>
      <p:sp>
        <p:nvSpPr>
          <p:cNvPr id="19" name="Oval 40">
            <a:extLst>
              <a:ext uri="{FF2B5EF4-FFF2-40B4-BE49-F238E27FC236}">
                <a16:creationId xmlns:a16="http://schemas.microsoft.com/office/drawing/2014/main" id="{B421438F-4D53-4DA1-A396-EA293687910E}"/>
              </a:ext>
            </a:extLst>
          </p:cNvPr>
          <p:cNvSpPr/>
          <p:nvPr/>
        </p:nvSpPr>
        <p:spPr>
          <a:xfrm>
            <a:off x="5727700" y="3830638"/>
            <a:ext cx="704850" cy="7048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Fedra Sans Bar-ilan" pitchFamily="50" charset="-79"/>
            </a:endParaRPr>
          </a:p>
        </p:txBody>
      </p:sp>
      <p:sp>
        <p:nvSpPr>
          <p:cNvPr id="20" name="Oval 42">
            <a:extLst>
              <a:ext uri="{FF2B5EF4-FFF2-40B4-BE49-F238E27FC236}">
                <a16:creationId xmlns:a16="http://schemas.microsoft.com/office/drawing/2014/main" id="{1B669F76-3E5E-4CA3-B7C3-9A448826764A}"/>
              </a:ext>
            </a:extLst>
          </p:cNvPr>
          <p:cNvSpPr/>
          <p:nvPr/>
        </p:nvSpPr>
        <p:spPr>
          <a:xfrm>
            <a:off x="6221413" y="5192713"/>
            <a:ext cx="704850" cy="7048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Fedra Sans Bar-ilan" pitchFamily="50" charset="-79"/>
            </a:endParaRPr>
          </a:p>
        </p:txBody>
      </p:sp>
      <p:pic>
        <p:nvPicPr>
          <p:cNvPr id="21" name="Picture 30">
            <a:extLst>
              <a:ext uri="{FF2B5EF4-FFF2-40B4-BE49-F238E27FC236}">
                <a16:creationId xmlns:a16="http://schemas.microsoft.com/office/drawing/2014/main" id="{816AD531-A69A-4345-A0FF-F6F1A586A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5892800"/>
            <a:ext cx="72548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69678" y="3203079"/>
            <a:ext cx="2311399" cy="870194"/>
          </a:xfrm>
        </p:spPr>
        <p:txBody>
          <a:bodyPr>
            <a:noAutofit/>
          </a:bodyPr>
          <a:lstStyle>
            <a:lvl1pPr algn="ctr">
              <a:defRPr sz="3600" b="1" baseline="0">
                <a:solidFill>
                  <a:schemeClr val="tx2"/>
                </a:solidFill>
                <a:cs typeface="Fedra Sans Bar-ilan" pitchFamily="50" charset="-79"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3628694" y="962160"/>
            <a:ext cx="2307815" cy="326913"/>
          </a:xfrm>
        </p:spPr>
        <p:txBody>
          <a:bodyPr>
            <a:noAutofit/>
          </a:bodyPr>
          <a:lstStyle>
            <a:lvl1pPr>
              <a:defRPr sz="2000" b="1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9"/>
          </p:nvPr>
        </p:nvSpPr>
        <p:spPr>
          <a:xfrm>
            <a:off x="2117460" y="1305115"/>
            <a:ext cx="3818649" cy="620647"/>
          </a:xfrm>
        </p:spPr>
        <p:txBody>
          <a:bodyPr/>
          <a:lstStyle>
            <a:lvl1pPr>
              <a:lnSpc>
                <a:spcPct val="120000"/>
              </a:lnSpc>
              <a:defRPr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3290024" y="2346598"/>
            <a:ext cx="2307815" cy="326913"/>
          </a:xfrm>
        </p:spPr>
        <p:txBody>
          <a:bodyPr>
            <a:noAutofit/>
          </a:bodyPr>
          <a:lstStyle>
            <a:lvl1pPr>
              <a:defRPr sz="2000" b="1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1778790" y="2689553"/>
            <a:ext cx="3818649" cy="620647"/>
          </a:xfrm>
        </p:spPr>
        <p:txBody>
          <a:bodyPr/>
          <a:lstStyle>
            <a:lvl1pPr>
              <a:lnSpc>
                <a:spcPct val="120000"/>
              </a:lnSpc>
              <a:defRPr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3290024" y="3666868"/>
            <a:ext cx="2307815" cy="326913"/>
          </a:xfrm>
        </p:spPr>
        <p:txBody>
          <a:bodyPr>
            <a:noAutofit/>
          </a:bodyPr>
          <a:lstStyle>
            <a:lvl1pPr>
              <a:defRPr sz="2000" b="1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8" name="Text Placeholder 9"/>
          <p:cNvSpPr>
            <a:spLocks noGrp="1"/>
          </p:cNvSpPr>
          <p:nvPr>
            <p:ph type="body" sz="quarter" idx="23"/>
          </p:nvPr>
        </p:nvSpPr>
        <p:spPr>
          <a:xfrm>
            <a:off x="1778790" y="4007671"/>
            <a:ext cx="3818649" cy="620647"/>
          </a:xfrm>
        </p:spPr>
        <p:txBody>
          <a:bodyPr/>
          <a:lstStyle>
            <a:lvl1pPr>
              <a:lnSpc>
                <a:spcPct val="120000"/>
              </a:lnSpc>
              <a:defRPr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24"/>
          </p:nvPr>
        </p:nvSpPr>
        <p:spPr>
          <a:xfrm>
            <a:off x="3628694" y="5035264"/>
            <a:ext cx="2307815" cy="326913"/>
          </a:xfrm>
        </p:spPr>
        <p:txBody>
          <a:bodyPr>
            <a:noAutofit/>
          </a:bodyPr>
          <a:lstStyle>
            <a:lvl1pPr>
              <a:defRPr sz="2000" b="1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25"/>
          </p:nvPr>
        </p:nvSpPr>
        <p:spPr>
          <a:xfrm>
            <a:off x="2117460" y="5375519"/>
            <a:ext cx="3818649" cy="620647"/>
          </a:xfrm>
        </p:spPr>
        <p:txBody>
          <a:bodyPr/>
          <a:lstStyle>
            <a:lvl1pPr>
              <a:lnSpc>
                <a:spcPct val="120000"/>
              </a:lnSpc>
              <a:defRPr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6331644" y="1282626"/>
            <a:ext cx="400632" cy="427840"/>
          </a:xfrm>
        </p:spPr>
        <p:txBody>
          <a:bodyPr>
            <a:noAutofit/>
          </a:bodyPr>
          <a:lstStyle>
            <a:lvl1pPr algn="ctr">
              <a:defRPr sz="2000">
                <a:solidFill>
                  <a:schemeClr val="bg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2" name="Text Placeholder 13"/>
          <p:cNvSpPr>
            <a:spLocks noGrp="1"/>
          </p:cNvSpPr>
          <p:nvPr>
            <p:ph type="body" sz="quarter" idx="28"/>
          </p:nvPr>
        </p:nvSpPr>
        <p:spPr>
          <a:xfrm>
            <a:off x="5855003" y="4007801"/>
            <a:ext cx="400632" cy="427840"/>
          </a:xfrm>
        </p:spPr>
        <p:txBody>
          <a:bodyPr>
            <a:noAutofit/>
          </a:bodyPr>
          <a:lstStyle>
            <a:lvl1pPr algn="ctr">
              <a:defRPr sz="2000">
                <a:solidFill>
                  <a:schemeClr val="bg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4" name="Text Placeholder 13"/>
          <p:cNvSpPr>
            <a:spLocks noGrp="1"/>
          </p:cNvSpPr>
          <p:nvPr>
            <p:ph type="body" sz="quarter" idx="29"/>
          </p:nvPr>
        </p:nvSpPr>
        <p:spPr>
          <a:xfrm>
            <a:off x="6348983" y="5369404"/>
            <a:ext cx="400632" cy="427840"/>
          </a:xfrm>
        </p:spPr>
        <p:txBody>
          <a:bodyPr>
            <a:noAutofit/>
          </a:bodyPr>
          <a:lstStyle>
            <a:lvl1pPr algn="ctr">
              <a:defRPr sz="2000">
                <a:solidFill>
                  <a:schemeClr val="bg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quarter" idx="30"/>
          </p:nvPr>
        </p:nvSpPr>
        <p:spPr>
          <a:xfrm>
            <a:off x="5883690" y="2689050"/>
            <a:ext cx="369598" cy="441733"/>
          </a:xfrm>
        </p:spPr>
        <p:txBody>
          <a:bodyPr>
            <a:noAutofit/>
          </a:bodyPr>
          <a:lstStyle>
            <a:lvl1pPr>
              <a:defRPr sz="2000">
                <a:solidFill>
                  <a:schemeClr val="bg1"/>
                </a:solidFill>
                <a:cs typeface="Fedra Sans Bar-ilan" pitchFamily="50" charset="-79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3" name="Footer Placeholder 27">
            <a:extLst>
              <a:ext uri="{FF2B5EF4-FFF2-40B4-BE49-F238E27FC236}">
                <a16:creationId xmlns:a16="http://schemas.microsoft.com/office/drawing/2014/main" id="{64E898E0-E2E7-4C73-A8D0-559E26E7818A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>
          <a:xfrm>
            <a:off x="9137650" y="6284913"/>
            <a:ext cx="2159000" cy="249237"/>
          </a:xfrm>
        </p:spPr>
        <p:txBody>
          <a:bodyPr/>
          <a:lstStyle>
            <a:lvl1pPr algn="r">
              <a:defRPr dirty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r>
              <a:rPr lang="he-IL"/>
              <a:t>כותרת המצגת</a:t>
            </a:r>
            <a:endParaRPr lang="en-US"/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FF7E717B-9D17-4886-9732-4F8F826CD6BF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>
          <a:xfrm>
            <a:off x="11347450" y="6238875"/>
            <a:ext cx="476250" cy="365125"/>
          </a:xfrm>
        </p:spPr>
        <p:txBody>
          <a:bodyPr/>
          <a:lstStyle>
            <a:lvl1pPr>
              <a:defRPr smtClean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fld id="{CD57D8BD-2D89-4982-91AF-818CADF8C3B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5758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8">
            <a:extLst>
              <a:ext uri="{FF2B5EF4-FFF2-40B4-BE49-F238E27FC236}">
                <a16:creationId xmlns:a16="http://schemas.microsoft.com/office/drawing/2014/main" id="{DA401E69-ED3D-4B7B-A915-A0E108162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6034088" cy="6854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5CBD784-7072-4FC2-B7D3-C6F315A93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98700" y="-914400"/>
            <a:ext cx="9102725" cy="949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11">
            <a:extLst>
              <a:ext uri="{FF2B5EF4-FFF2-40B4-BE49-F238E27FC236}">
                <a16:creationId xmlns:a16="http://schemas.microsoft.com/office/drawing/2014/main" id="{01D9827B-771D-434E-83FD-69986DA2B052}"/>
              </a:ext>
            </a:extLst>
          </p:cNvPr>
          <p:cNvSpPr/>
          <p:nvPr/>
        </p:nvSpPr>
        <p:spPr>
          <a:xfrm>
            <a:off x="4684713" y="409575"/>
            <a:ext cx="573087" cy="57308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Fedra Sans Bar-ilan" pitchFamily="50" charset="-79"/>
            </a:endParaRPr>
          </a:p>
        </p:txBody>
      </p:sp>
      <p:sp>
        <p:nvSpPr>
          <p:cNvPr id="18" name="Oval 38">
            <a:extLst>
              <a:ext uri="{FF2B5EF4-FFF2-40B4-BE49-F238E27FC236}">
                <a16:creationId xmlns:a16="http://schemas.microsoft.com/office/drawing/2014/main" id="{46B67D29-4B22-4602-9681-1EE1575BE29D}"/>
              </a:ext>
            </a:extLst>
          </p:cNvPr>
          <p:cNvSpPr/>
          <p:nvPr/>
        </p:nvSpPr>
        <p:spPr>
          <a:xfrm>
            <a:off x="5411788" y="1477963"/>
            <a:ext cx="573087" cy="57308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Fedra Sans Bar-ilan" pitchFamily="50" charset="-79"/>
            </a:endParaRPr>
          </a:p>
        </p:txBody>
      </p:sp>
      <p:sp>
        <p:nvSpPr>
          <p:cNvPr id="19" name="Oval 40">
            <a:extLst>
              <a:ext uri="{FF2B5EF4-FFF2-40B4-BE49-F238E27FC236}">
                <a16:creationId xmlns:a16="http://schemas.microsoft.com/office/drawing/2014/main" id="{2F45730C-6899-4D90-81A4-4E20922F829A}"/>
              </a:ext>
            </a:extLst>
          </p:cNvPr>
          <p:cNvSpPr/>
          <p:nvPr/>
        </p:nvSpPr>
        <p:spPr>
          <a:xfrm>
            <a:off x="5759450" y="2606675"/>
            <a:ext cx="573088" cy="57308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Fedra Sans Bar-ilan" pitchFamily="50" charset="-79"/>
            </a:endParaRPr>
          </a:p>
        </p:txBody>
      </p:sp>
      <p:sp>
        <p:nvSpPr>
          <p:cNvPr id="20" name="Oval 42">
            <a:extLst>
              <a:ext uri="{FF2B5EF4-FFF2-40B4-BE49-F238E27FC236}">
                <a16:creationId xmlns:a16="http://schemas.microsoft.com/office/drawing/2014/main" id="{7AA6AE8F-A96A-4A6A-A9D9-BFB8A5F58B21}"/>
              </a:ext>
            </a:extLst>
          </p:cNvPr>
          <p:cNvSpPr/>
          <p:nvPr/>
        </p:nvSpPr>
        <p:spPr>
          <a:xfrm>
            <a:off x="5757863" y="3751263"/>
            <a:ext cx="573087" cy="57308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Fedra Sans Bar-ilan" pitchFamily="50" charset="-79"/>
            </a:endParaRPr>
          </a:p>
        </p:txBody>
      </p:sp>
      <p:pic>
        <p:nvPicPr>
          <p:cNvPr id="21" name="Picture 33">
            <a:extLst>
              <a:ext uri="{FF2B5EF4-FFF2-40B4-BE49-F238E27FC236}">
                <a16:creationId xmlns:a16="http://schemas.microsoft.com/office/drawing/2014/main" id="{8A5FF23E-F957-42FB-88A1-A406A4F6D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675" y="5892800"/>
            <a:ext cx="72548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Oval 42">
            <a:extLst>
              <a:ext uri="{FF2B5EF4-FFF2-40B4-BE49-F238E27FC236}">
                <a16:creationId xmlns:a16="http://schemas.microsoft.com/office/drawing/2014/main" id="{2B57A8BD-0EFE-466D-9387-9E0B7934B775}"/>
              </a:ext>
            </a:extLst>
          </p:cNvPr>
          <p:cNvSpPr/>
          <p:nvPr/>
        </p:nvSpPr>
        <p:spPr>
          <a:xfrm>
            <a:off x="5419725" y="4918075"/>
            <a:ext cx="573088" cy="57308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Fedra Sans Bar-ilan" pitchFamily="50" charset="-79"/>
            </a:endParaRPr>
          </a:p>
        </p:txBody>
      </p:sp>
      <p:sp>
        <p:nvSpPr>
          <p:cNvPr id="24" name="Oval 42">
            <a:extLst>
              <a:ext uri="{FF2B5EF4-FFF2-40B4-BE49-F238E27FC236}">
                <a16:creationId xmlns:a16="http://schemas.microsoft.com/office/drawing/2014/main" id="{37324297-8102-43FC-B96D-61B2FA3DF9F1}"/>
              </a:ext>
            </a:extLst>
          </p:cNvPr>
          <p:cNvSpPr/>
          <p:nvPr/>
        </p:nvSpPr>
        <p:spPr>
          <a:xfrm>
            <a:off x="4673600" y="5916613"/>
            <a:ext cx="573088" cy="57308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Fedra Sans Bar-ilan" pitchFamily="50" charset="-79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2754" y="3203079"/>
            <a:ext cx="2311399" cy="870194"/>
          </a:xfrm>
        </p:spPr>
        <p:txBody>
          <a:bodyPr>
            <a:noAutofit/>
          </a:bodyPr>
          <a:lstStyle>
            <a:lvl1pPr algn="ctr">
              <a:defRPr sz="3600" b="1" baseline="0">
                <a:solidFill>
                  <a:schemeClr val="tx2"/>
                </a:solidFill>
                <a:cs typeface="Fedra Sans Bar-ilan" pitchFamily="50" charset="-79"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6234786" y="962160"/>
            <a:ext cx="2307815" cy="326913"/>
          </a:xfrm>
        </p:spPr>
        <p:txBody>
          <a:bodyPr>
            <a:noAutofit/>
          </a:bodyPr>
          <a:lstStyle>
            <a:lvl1pPr algn="l" rtl="0">
              <a:defRPr sz="2000" b="1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9"/>
          </p:nvPr>
        </p:nvSpPr>
        <p:spPr>
          <a:xfrm>
            <a:off x="6234786" y="1305115"/>
            <a:ext cx="3818649" cy="620647"/>
          </a:xfrm>
        </p:spPr>
        <p:txBody>
          <a:bodyPr/>
          <a:lstStyle>
            <a:lvl1pPr algn="l" rtl="0">
              <a:lnSpc>
                <a:spcPct val="120000"/>
              </a:lnSpc>
              <a:defRPr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6537449" y="2346598"/>
            <a:ext cx="2307815" cy="326913"/>
          </a:xfrm>
        </p:spPr>
        <p:txBody>
          <a:bodyPr>
            <a:noAutofit/>
          </a:bodyPr>
          <a:lstStyle>
            <a:lvl1pPr algn="l" rtl="0">
              <a:defRPr sz="2000" b="1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6537449" y="2689553"/>
            <a:ext cx="3818649" cy="620647"/>
          </a:xfrm>
        </p:spPr>
        <p:txBody>
          <a:bodyPr/>
          <a:lstStyle>
            <a:lvl1pPr algn="l" rtl="0">
              <a:lnSpc>
                <a:spcPct val="120000"/>
              </a:lnSpc>
              <a:defRPr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6537449" y="3666868"/>
            <a:ext cx="2307815" cy="326913"/>
          </a:xfrm>
        </p:spPr>
        <p:txBody>
          <a:bodyPr>
            <a:noAutofit/>
          </a:bodyPr>
          <a:lstStyle>
            <a:lvl1pPr algn="l" rtl="0">
              <a:defRPr sz="2000" b="1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8" name="Text Placeholder 9"/>
          <p:cNvSpPr>
            <a:spLocks noGrp="1"/>
          </p:cNvSpPr>
          <p:nvPr>
            <p:ph type="body" sz="quarter" idx="23"/>
          </p:nvPr>
        </p:nvSpPr>
        <p:spPr>
          <a:xfrm>
            <a:off x="6537449" y="4007671"/>
            <a:ext cx="3818649" cy="620647"/>
          </a:xfrm>
        </p:spPr>
        <p:txBody>
          <a:bodyPr/>
          <a:lstStyle>
            <a:lvl1pPr algn="l" rtl="0">
              <a:lnSpc>
                <a:spcPct val="120000"/>
              </a:lnSpc>
              <a:defRPr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24"/>
          </p:nvPr>
        </p:nvSpPr>
        <p:spPr>
          <a:xfrm>
            <a:off x="6267568" y="5035264"/>
            <a:ext cx="2307815" cy="326913"/>
          </a:xfrm>
        </p:spPr>
        <p:txBody>
          <a:bodyPr>
            <a:noAutofit/>
          </a:bodyPr>
          <a:lstStyle>
            <a:lvl1pPr algn="l" rtl="0">
              <a:defRPr sz="2000" b="1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25"/>
          </p:nvPr>
        </p:nvSpPr>
        <p:spPr>
          <a:xfrm>
            <a:off x="6267568" y="5375519"/>
            <a:ext cx="3818649" cy="620647"/>
          </a:xfrm>
        </p:spPr>
        <p:txBody>
          <a:bodyPr/>
          <a:lstStyle>
            <a:lvl1pPr algn="l" rtl="0">
              <a:lnSpc>
                <a:spcPct val="120000"/>
              </a:lnSpc>
              <a:defRPr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5301953" y="1282626"/>
            <a:ext cx="400632" cy="427840"/>
          </a:xfrm>
        </p:spPr>
        <p:txBody>
          <a:bodyPr>
            <a:noAutofit/>
          </a:bodyPr>
          <a:lstStyle>
            <a:lvl1pPr algn="ctr">
              <a:defRPr sz="2000">
                <a:solidFill>
                  <a:schemeClr val="bg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2" name="Text Placeholder 13"/>
          <p:cNvSpPr>
            <a:spLocks noGrp="1"/>
          </p:cNvSpPr>
          <p:nvPr>
            <p:ph type="body" sz="quarter" idx="28"/>
          </p:nvPr>
        </p:nvSpPr>
        <p:spPr>
          <a:xfrm>
            <a:off x="5722268" y="4007801"/>
            <a:ext cx="400632" cy="427840"/>
          </a:xfrm>
        </p:spPr>
        <p:txBody>
          <a:bodyPr>
            <a:noAutofit/>
          </a:bodyPr>
          <a:lstStyle>
            <a:lvl1pPr algn="ctr">
              <a:defRPr sz="2000">
                <a:solidFill>
                  <a:schemeClr val="bg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4" name="Text Placeholder 13"/>
          <p:cNvSpPr>
            <a:spLocks noGrp="1"/>
          </p:cNvSpPr>
          <p:nvPr>
            <p:ph type="body" sz="quarter" idx="29"/>
          </p:nvPr>
        </p:nvSpPr>
        <p:spPr>
          <a:xfrm>
            <a:off x="5213360" y="5369404"/>
            <a:ext cx="400632" cy="427840"/>
          </a:xfrm>
        </p:spPr>
        <p:txBody>
          <a:bodyPr>
            <a:noAutofit/>
          </a:bodyPr>
          <a:lstStyle>
            <a:lvl1pPr algn="ctr">
              <a:defRPr sz="2000">
                <a:solidFill>
                  <a:schemeClr val="bg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quarter" idx="30"/>
          </p:nvPr>
        </p:nvSpPr>
        <p:spPr>
          <a:xfrm>
            <a:off x="5765705" y="2689050"/>
            <a:ext cx="369598" cy="441733"/>
          </a:xfrm>
        </p:spPr>
        <p:txBody>
          <a:bodyPr>
            <a:noAutofit/>
          </a:bodyPr>
          <a:lstStyle>
            <a:lvl1pPr>
              <a:defRPr sz="2000">
                <a:solidFill>
                  <a:schemeClr val="bg1"/>
                </a:solidFill>
                <a:cs typeface="Fedra Sans Bar-ilan" pitchFamily="50" charset="-79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31" name="Footer Placeholder 27">
            <a:extLst>
              <a:ext uri="{FF2B5EF4-FFF2-40B4-BE49-F238E27FC236}">
                <a16:creationId xmlns:a16="http://schemas.microsoft.com/office/drawing/2014/main" id="{767DC0DA-A2FC-4FB6-8ECC-311CC81EDDDE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>
          <a:xfrm>
            <a:off x="949325" y="6284913"/>
            <a:ext cx="2159000" cy="249237"/>
          </a:xfrm>
        </p:spPr>
        <p:txBody>
          <a:bodyPr/>
          <a:lstStyle>
            <a:lvl1pPr algn="l">
              <a:defRPr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r>
              <a:rPr lang="he-IL"/>
              <a:t>כותרת המצגת</a:t>
            </a:r>
            <a:endParaRPr lang="en-US"/>
          </a:p>
        </p:txBody>
      </p:sp>
      <p:sp>
        <p:nvSpPr>
          <p:cNvPr id="32" name="Slide Number Placeholder 3">
            <a:extLst>
              <a:ext uri="{FF2B5EF4-FFF2-40B4-BE49-F238E27FC236}">
                <a16:creationId xmlns:a16="http://schemas.microsoft.com/office/drawing/2014/main" id="{9C0521F8-25E7-41DA-A78C-AB4A84D87D8A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>
          <a:xfrm>
            <a:off x="473075" y="6238875"/>
            <a:ext cx="476250" cy="365125"/>
          </a:xfrm>
        </p:spPr>
        <p:txBody>
          <a:bodyPr/>
          <a:lstStyle>
            <a:lvl1pPr algn="l">
              <a:defRPr smtClean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fld id="{05E22871-D799-4EF1-852F-AAC369CDBB6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0165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9">
            <a:extLst>
              <a:ext uri="{FF2B5EF4-FFF2-40B4-BE49-F238E27FC236}">
                <a16:creationId xmlns:a16="http://schemas.microsoft.com/office/drawing/2014/main" id="{D0ADF051-CF7C-47F7-B9BB-9E82A6A19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2025" y="1327150"/>
            <a:ext cx="10934700" cy="517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125C5C0E-0B03-41B9-8731-DFD1C7ECD5F4}"/>
              </a:ext>
            </a:extLst>
          </p:cNvPr>
          <p:cNvSpPr/>
          <p:nvPr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Fedra Sans Bar-ilan" pitchFamily="50" charset="-79"/>
            </a:endParaRPr>
          </a:p>
        </p:txBody>
      </p:sp>
      <p:pic>
        <p:nvPicPr>
          <p:cNvPr id="13" name="Picture 8">
            <a:extLst>
              <a:ext uri="{FF2B5EF4-FFF2-40B4-BE49-F238E27FC236}">
                <a16:creationId xmlns:a16="http://schemas.microsoft.com/office/drawing/2014/main" id="{333EB2B2-0C9E-4A58-97B8-8308290DB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2736850"/>
            <a:ext cx="3365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4">
            <a:extLst>
              <a:ext uri="{FF2B5EF4-FFF2-40B4-BE49-F238E27FC236}">
                <a16:creationId xmlns:a16="http://schemas.microsoft.com/office/drawing/2014/main" id="{73EDA5D5-05AA-4B0C-B4F9-FC9D43661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663" y="5065713"/>
            <a:ext cx="3365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5">
            <a:extLst>
              <a:ext uri="{FF2B5EF4-FFF2-40B4-BE49-F238E27FC236}">
                <a16:creationId xmlns:a16="http://schemas.microsoft.com/office/drawing/2014/main" id="{8FC9BACF-E995-40B0-9B6E-B1D9F9C08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738" y="3073400"/>
            <a:ext cx="3365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6">
            <a:extLst>
              <a:ext uri="{FF2B5EF4-FFF2-40B4-BE49-F238E27FC236}">
                <a16:creationId xmlns:a16="http://schemas.microsoft.com/office/drawing/2014/main" id="{A2A0B1DC-7107-4844-9D8F-A050E39DF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700" y="2400300"/>
            <a:ext cx="3365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7">
            <a:extLst>
              <a:ext uri="{FF2B5EF4-FFF2-40B4-BE49-F238E27FC236}">
                <a16:creationId xmlns:a16="http://schemas.microsoft.com/office/drawing/2014/main" id="{FB598BAA-A229-4365-8122-85BCD73D4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913" y="2211388"/>
            <a:ext cx="3365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8">
            <a:extLst>
              <a:ext uri="{FF2B5EF4-FFF2-40B4-BE49-F238E27FC236}">
                <a16:creationId xmlns:a16="http://schemas.microsoft.com/office/drawing/2014/main" id="{E68502EE-13B9-4F9E-B83D-39EBD94AB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475" y="3076575"/>
            <a:ext cx="3365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3">
            <a:extLst>
              <a:ext uri="{FF2B5EF4-FFF2-40B4-BE49-F238E27FC236}">
                <a16:creationId xmlns:a16="http://schemas.microsoft.com/office/drawing/2014/main" id="{9856D56C-49D7-4426-8A6A-2624F8300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5892800"/>
            <a:ext cx="72548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2500" y="0"/>
            <a:ext cx="10403031" cy="990600"/>
          </a:xfrm>
        </p:spPr>
        <p:txBody>
          <a:bodyPr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2" name="Text Placeholder 9"/>
          <p:cNvSpPr>
            <a:spLocks noGrp="1"/>
          </p:cNvSpPr>
          <p:nvPr>
            <p:ph type="body" sz="quarter" idx="23"/>
          </p:nvPr>
        </p:nvSpPr>
        <p:spPr>
          <a:xfrm>
            <a:off x="8168783" y="1935058"/>
            <a:ext cx="3186748" cy="801792"/>
          </a:xfrm>
        </p:spPr>
        <p:txBody>
          <a:bodyPr/>
          <a:lstStyle>
            <a:lvl1pPr>
              <a:lnSpc>
                <a:spcPct val="120000"/>
              </a:lnSpc>
              <a:defRPr baseline="0"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8168784" y="1435051"/>
            <a:ext cx="3186748" cy="272921"/>
          </a:xfrm>
        </p:spPr>
        <p:txBody>
          <a:bodyPr>
            <a:noAutofit/>
          </a:bodyPr>
          <a:lstStyle>
            <a:lvl1pPr>
              <a:defRPr sz="2000" b="1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34" name="Text Placeholder 9"/>
          <p:cNvSpPr>
            <a:spLocks noGrp="1"/>
          </p:cNvSpPr>
          <p:nvPr>
            <p:ph type="body" sz="quarter" idx="24"/>
          </p:nvPr>
        </p:nvSpPr>
        <p:spPr>
          <a:xfrm>
            <a:off x="5334743" y="3073400"/>
            <a:ext cx="2276165" cy="236222"/>
          </a:xfrm>
        </p:spPr>
        <p:txBody>
          <a:bodyPr/>
          <a:lstStyle>
            <a:lvl1pPr>
              <a:defRPr b="1" baseline="0"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35" name="Text Placeholder 9"/>
          <p:cNvSpPr>
            <a:spLocks noGrp="1"/>
          </p:cNvSpPr>
          <p:nvPr>
            <p:ph type="body" sz="quarter" idx="25"/>
          </p:nvPr>
        </p:nvSpPr>
        <p:spPr>
          <a:xfrm>
            <a:off x="4262687" y="2243495"/>
            <a:ext cx="2276165" cy="236222"/>
          </a:xfrm>
        </p:spPr>
        <p:txBody>
          <a:bodyPr/>
          <a:lstStyle>
            <a:lvl1pPr>
              <a:defRPr b="1" baseline="0"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26"/>
          </p:nvPr>
        </p:nvSpPr>
        <p:spPr>
          <a:xfrm>
            <a:off x="2307763" y="2418714"/>
            <a:ext cx="2276165" cy="236222"/>
          </a:xfrm>
        </p:spPr>
        <p:txBody>
          <a:bodyPr/>
          <a:lstStyle>
            <a:lvl1pPr>
              <a:defRPr b="1" baseline="0"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37" name="Text Placeholder 9"/>
          <p:cNvSpPr>
            <a:spLocks noGrp="1"/>
          </p:cNvSpPr>
          <p:nvPr>
            <p:ph type="body" sz="quarter" idx="27"/>
          </p:nvPr>
        </p:nvSpPr>
        <p:spPr>
          <a:xfrm>
            <a:off x="2989298" y="3073400"/>
            <a:ext cx="2276165" cy="236222"/>
          </a:xfrm>
        </p:spPr>
        <p:txBody>
          <a:bodyPr/>
          <a:lstStyle>
            <a:lvl1pPr>
              <a:defRPr b="1" baseline="0"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38" name="Text Placeholder 9"/>
          <p:cNvSpPr>
            <a:spLocks noGrp="1"/>
          </p:cNvSpPr>
          <p:nvPr>
            <p:ph type="body" sz="quarter" idx="28"/>
          </p:nvPr>
        </p:nvSpPr>
        <p:spPr>
          <a:xfrm>
            <a:off x="112062" y="5069667"/>
            <a:ext cx="2276165" cy="236222"/>
          </a:xfrm>
        </p:spPr>
        <p:txBody>
          <a:bodyPr/>
          <a:lstStyle>
            <a:lvl1pPr>
              <a:defRPr b="1" baseline="0"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39" name="Text Placeholder 9"/>
          <p:cNvSpPr>
            <a:spLocks noGrp="1"/>
          </p:cNvSpPr>
          <p:nvPr>
            <p:ph type="body" sz="quarter" idx="29"/>
          </p:nvPr>
        </p:nvSpPr>
        <p:spPr>
          <a:xfrm>
            <a:off x="-433671" y="2755264"/>
            <a:ext cx="2276165" cy="236222"/>
          </a:xfrm>
        </p:spPr>
        <p:txBody>
          <a:bodyPr/>
          <a:lstStyle>
            <a:lvl1pPr>
              <a:defRPr b="1" baseline="0"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0" name="Footer Placeholder 27">
            <a:extLst>
              <a:ext uri="{FF2B5EF4-FFF2-40B4-BE49-F238E27FC236}">
                <a16:creationId xmlns:a16="http://schemas.microsoft.com/office/drawing/2014/main" id="{14354DDA-95B1-4A7A-BD98-7BD63A4267B9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>
          <a:xfrm>
            <a:off x="9137650" y="6284913"/>
            <a:ext cx="2159000" cy="249237"/>
          </a:xfrm>
        </p:spPr>
        <p:txBody>
          <a:bodyPr/>
          <a:lstStyle>
            <a:lvl1pPr algn="r">
              <a:defRPr dirty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r>
              <a:rPr lang="he-IL"/>
              <a:t>כותרת המצגת</a:t>
            </a:r>
            <a:endParaRPr lang="en-US"/>
          </a:p>
        </p:txBody>
      </p:sp>
      <p:sp>
        <p:nvSpPr>
          <p:cNvPr id="21" name="Slide Number Placeholder 3">
            <a:extLst>
              <a:ext uri="{FF2B5EF4-FFF2-40B4-BE49-F238E27FC236}">
                <a16:creationId xmlns:a16="http://schemas.microsoft.com/office/drawing/2014/main" id="{FBE7DC16-1485-4836-BE66-85553F5C9BBD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>
          <a:xfrm>
            <a:off x="11347450" y="6238875"/>
            <a:ext cx="476250" cy="365125"/>
          </a:xfrm>
        </p:spPr>
        <p:txBody>
          <a:bodyPr/>
          <a:lstStyle>
            <a:lvl1pPr>
              <a:defRPr smtClean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fld id="{D2CCDAAE-5941-40DC-A7AA-66CF628EA11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7397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:a16="http://schemas.microsoft.com/office/drawing/2014/main" id="{446CC038-5D01-413B-ABE5-F839B1595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3" y="96838"/>
            <a:ext cx="5092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Connector 7">
            <a:extLst>
              <a:ext uri="{FF2B5EF4-FFF2-40B4-BE49-F238E27FC236}">
                <a16:creationId xmlns:a16="http://schemas.microsoft.com/office/drawing/2014/main" id="{9E761A1B-789C-4ACA-8E9F-FDF600C3DD83}"/>
              </a:ext>
            </a:extLst>
          </p:cNvPr>
          <p:cNvCxnSpPr/>
          <p:nvPr/>
        </p:nvCxnSpPr>
        <p:spPr>
          <a:xfrm>
            <a:off x="0" y="3435350"/>
            <a:ext cx="3571875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4E26DDD-F68F-4058-BBFF-180E15760768}"/>
              </a:ext>
            </a:extLst>
          </p:cNvPr>
          <p:cNvCxnSpPr/>
          <p:nvPr/>
        </p:nvCxnSpPr>
        <p:spPr>
          <a:xfrm>
            <a:off x="8620125" y="3435350"/>
            <a:ext cx="3571875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BAFD244-6518-4D73-94AE-F19F41FC9AA8}"/>
              </a:ext>
            </a:extLst>
          </p:cNvPr>
          <p:cNvCxnSpPr/>
          <p:nvPr/>
        </p:nvCxnSpPr>
        <p:spPr>
          <a:xfrm flipV="1">
            <a:off x="6049963" y="14288"/>
            <a:ext cx="11112" cy="941387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8">
            <a:extLst>
              <a:ext uri="{FF2B5EF4-FFF2-40B4-BE49-F238E27FC236}">
                <a16:creationId xmlns:a16="http://schemas.microsoft.com/office/drawing/2014/main" id="{411BF942-F138-4231-B80A-B29640C6AF90}"/>
              </a:ext>
            </a:extLst>
          </p:cNvPr>
          <p:cNvCxnSpPr/>
          <p:nvPr/>
        </p:nvCxnSpPr>
        <p:spPr>
          <a:xfrm flipV="1">
            <a:off x="6049963" y="5916613"/>
            <a:ext cx="11112" cy="941387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21">
            <a:extLst>
              <a:ext uri="{FF2B5EF4-FFF2-40B4-BE49-F238E27FC236}">
                <a16:creationId xmlns:a16="http://schemas.microsoft.com/office/drawing/2014/main" id="{879C2490-2391-4394-A665-0F48A6D22BC3}"/>
              </a:ext>
            </a:extLst>
          </p:cNvPr>
          <p:cNvSpPr/>
          <p:nvPr/>
        </p:nvSpPr>
        <p:spPr>
          <a:xfrm>
            <a:off x="4283075" y="1668463"/>
            <a:ext cx="3533775" cy="3535362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Fedra Sans Bar-ilan" pitchFamily="50" charset="-79"/>
            </a:endParaRPr>
          </a:p>
        </p:txBody>
      </p:sp>
      <p:pic>
        <p:nvPicPr>
          <p:cNvPr id="20" name="Picture 23">
            <a:extLst>
              <a:ext uri="{FF2B5EF4-FFF2-40B4-BE49-F238E27FC236}">
                <a16:creationId xmlns:a16="http://schemas.microsoft.com/office/drawing/2014/main" id="{CAF4D9A9-12D0-497B-AFF6-37419C8EE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0" y="3705225"/>
            <a:ext cx="423863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4">
            <a:extLst>
              <a:ext uri="{FF2B5EF4-FFF2-40B4-BE49-F238E27FC236}">
                <a16:creationId xmlns:a16="http://schemas.microsoft.com/office/drawing/2014/main" id="{34B29BBC-953D-4897-91D3-D37EEA79B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425" y="2236788"/>
            <a:ext cx="4032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5">
            <a:extLst>
              <a:ext uri="{FF2B5EF4-FFF2-40B4-BE49-F238E27FC236}">
                <a16:creationId xmlns:a16="http://schemas.microsoft.com/office/drawing/2014/main" id="{F60DAA4C-A3F2-4EFD-8EA3-2DE31F703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975" y="2252663"/>
            <a:ext cx="339725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6">
            <a:extLst>
              <a:ext uri="{FF2B5EF4-FFF2-40B4-BE49-F238E27FC236}">
                <a16:creationId xmlns:a16="http://schemas.microsoft.com/office/drawing/2014/main" id="{E9E62ED3-E8A8-42DF-BE7F-D1B1E993E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50" y="3741738"/>
            <a:ext cx="296863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Straight Connector 27">
            <a:extLst>
              <a:ext uri="{FF2B5EF4-FFF2-40B4-BE49-F238E27FC236}">
                <a16:creationId xmlns:a16="http://schemas.microsoft.com/office/drawing/2014/main" id="{31F8CD20-D27D-427E-8D23-73080C386B8D}"/>
              </a:ext>
            </a:extLst>
          </p:cNvPr>
          <p:cNvCxnSpPr/>
          <p:nvPr/>
        </p:nvCxnSpPr>
        <p:spPr>
          <a:xfrm flipV="1">
            <a:off x="6061075" y="2098675"/>
            <a:ext cx="3175" cy="2695575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30">
            <a:extLst>
              <a:ext uri="{FF2B5EF4-FFF2-40B4-BE49-F238E27FC236}">
                <a16:creationId xmlns:a16="http://schemas.microsoft.com/office/drawing/2014/main" id="{2FFA5435-A398-4B2B-A763-A08E15FD492A}"/>
              </a:ext>
            </a:extLst>
          </p:cNvPr>
          <p:cNvCxnSpPr/>
          <p:nvPr/>
        </p:nvCxnSpPr>
        <p:spPr>
          <a:xfrm flipH="1" flipV="1">
            <a:off x="4587875" y="3435350"/>
            <a:ext cx="2813050" cy="11113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32">
            <a:extLst>
              <a:ext uri="{FF2B5EF4-FFF2-40B4-BE49-F238E27FC236}">
                <a16:creationId xmlns:a16="http://schemas.microsoft.com/office/drawing/2014/main" id="{DF85FEA5-0973-4B43-8C72-8CB46E770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5892800"/>
            <a:ext cx="72548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8285019" y="1265113"/>
            <a:ext cx="3186748" cy="801792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400" baseline="0"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22"/>
          </p:nvPr>
        </p:nvSpPr>
        <p:spPr>
          <a:xfrm>
            <a:off x="8285019" y="4555569"/>
            <a:ext cx="3186748" cy="801792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400" baseline="0"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3"/>
          </p:nvPr>
        </p:nvSpPr>
        <p:spPr>
          <a:xfrm>
            <a:off x="692728" y="1265113"/>
            <a:ext cx="3186748" cy="801792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 sz="1400" baseline="0"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24"/>
          </p:nvPr>
        </p:nvSpPr>
        <p:spPr>
          <a:xfrm>
            <a:off x="692728" y="4555569"/>
            <a:ext cx="3186748" cy="801792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 sz="1400" baseline="0"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37" name="Text Placeholder 36"/>
          <p:cNvSpPr>
            <a:spLocks noGrp="1"/>
          </p:cNvSpPr>
          <p:nvPr>
            <p:ph type="body" sz="quarter" idx="25"/>
          </p:nvPr>
        </p:nvSpPr>
        <p:spPr>
          <a:xfrm>
            <a:off x="6257359" y="2648982"/>
            <a:ext cx="907650" cy="287742"/>
          </a:xfrm>
        </p:spPr>
        <p:txBody>
          <a:bodyPr/>
          <a:lstStyle>
            <a:lvl1pPr algn="l"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38" name="Text Placeholder 9"/>
          <p:cNvSpPr>
            <a:spLocks noGrp="1"/>
          </p:cNvSpPr>
          <p:nvPr>
            <p:ph type="body" sz="quarter" idx="26"/>
          </p:nvPr>
        </p:nvSpPr>
        <p:spPr>
          <a:xfrm>
            <a:off x="6237123" y="2969455"/>
            <a:ext cx="1406852" cy="263391"/>
          </a:xfrm>
        </p:spPr>
        <p:txBody>
          <a:bodyPr>
            <a:noAutofit/>
          </a:bodyPr>
          <a:lstStyle>
            <a:lvl1pPr algn="l">
              <a:buNone/>
              <a:defRPr sz="1400" b="0" baseline="0">
                <a:solidFill>
                  <a:schemeClr val="bg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39" name="Text Placeholder 36"/>
          <p:cNvSpPr>
            <a:spLocks noGrp="1"/>
          </p:cNvSpPr>
          <p:nvPr>
            <p:ph type="body" sz="quarter" idx="27"/>
          </p:nvPr>
        </p:nvSpPr>
        <p:spPr>
          <a:xfrm>
            <a:off x="6257359" y="4061715"/>
            <a:ext cx="907650" cy="287742"/>
          </a:xfrm>
        </p:spPr>
        <p:txBody>
          <a:bodyPr/>
          <a:lstStyle>
            <a:lvl1pPr algn="l"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0" name="Text Placeholder 9"/>
          <p:cNvSpPr>
            <a:spLocks noGrp="1"/>
          </p:cNvSpPr>
          <p:nvPr>
            <p:ph type="body" sz="quarter" idx="28"/>
          </p:nvPr>
        </p:nvSpPr>
        <p:spPr>
          <a:xfrm>
            <a:off x="6237123" y="4382188"/>
            <a:ext cx="1406852" cy="263391"/>
          </a:xfrm>
        </p:spPr>
        <p:txBody>
          <a:bodyPr>
            <a:noAutofit/>
          </a:bodyPr>
          <a:lstStyle>
            <a:lvl1pPr algn="l">
              <a:buNone/>
              <a:defRPr sz="1400" b="0" baseline="0">
                <a:solidFill>
                  <a:schemeClr val="bg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2" name="Text Placeholder 9"/>
          <p:cNvSpPr>
            <a:spLocks noGrp="1"/>
          </p:cNvSpPr>
          <p:nvPr>
            <p:ph type="body" sz="quarter" idx="30"/>
          </p:nvPr>
        </p:nvSpPr>
        <p:spPr>
          <a:xfrm>
            <a:off x="4529977" y="2969455"/>
            <a:ext cx="1406852" cy="263391"/>
          </a:xfrm>
        </p:spPr>
        <p:txBody>
          <a:bodyPr>
            <a:noAutofit/>
          </a:bodyPr>
          <a:lstStyle>
            <a:lvl1pPr algn="r">
              <a:buNone/>
              <a:defRPr sz="1400" b="0" baseline="0">
                <a:solidFill>
                  <a:schemeClr val="bg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4" name="Text Placeholder 9"/>
          <p:cNvSpPr>
            <a:spLocks noGrp="1"/>
          </p:cNvSpPr>
          <p:nvPr>
            <p:ph type="body" sz="quarter" idx="32"/>
          </p:nvPr>
        </p:nvSpPr>
        <p:spPr>
          <a:xfrm>
            <a:off x="4529977" y="4382188"/>
            <a:ext cx="1406852" cy="263391"/>
          </a:xfrm>
        </p:spPr>
        <p:txBody>
          <a:bodyPr>
            <a:noAutofit/>
          </a:bodyPr>
          <a:lstStyle>
            <a:lvl1pPr algn="r">
              <a:buNone/>
              <a:defRPr sz="1400" b="0" baseline="0">
                <a:solidFill>
                  <a:schemeClr val="bg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5" name="Text Placeholder 9"/>
          <p:cNvSpPr>
            <a:spLocks noGrp="1"/>
          </p:cNvSpPr>
          <p:nvPr>
            <p:ph type="body" sz="quarter" idx="33"/>
          </p:nvPr>
        </p:nvSpPr>
        <p:spPr>
          <a:xfrm>
            <a:off x="4529977" y="2669119"/>
            <a:ext cx="1406852" cy="263391"/>
          </a:xfrm>
        </p:spPr>
        <p:txBody>
          <a:bodyPr>
            <a:noAutofit/>
          </a:bodyPr>
          <a:lstStyle>
            <a:lvl1pPr algn="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6" name="Text Placeholder 9"/>
          <p:cNvSpPr>
            <a:spLocks noGrp="1"/>
          </p:cNvSpPr>
          <p:nvPr>
            <p:ph type="body" sz="quarter" idx="34"/>
          </p:nvPr>
        </p:nvSpPr>
        <p:spPr>
          <a:xfrm>
            <a:off x="4529977" y="4068384"/>
            <a:ext cx="1406852" cy="263391"/>
          </a:xfrm>
        </p:spPr>
        <p:txBody>
          <a:bodyPr>
            <a:noAutofit/>
          </a:bodyPr>
          <a:lstStyle>
            <a:lvl1pPr algn="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7" name="Footer Placeholder 27">
            <a:extLst>
              <a:ext uri="{FF2B5EF4-FFF2-40B4-BE49-F238E27FC236}">
                <a16:creationId xmlns:a16="http://schemas.microsoft.com/office/drawing/2014/main" id="{24E3D212-3024-48F5-AACD-E141D76751CA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>
          <a:xfrm>
            <a:off x="9137650" y="6284913"/>
            <a:ext cx="2159000" cy="249237"/>
          </a:xfrm>
        </p:spPr>
        <p:txBody>
          <a:bodyPr/>
          <a:lstStyle>
            <a:lvl1pPr algn="r">
              <a:defRPr dirty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r>
              <a:rPr lang="he-IL"/>
              <a:t>כותרת המצגת</a:t>
            </a:r>
            <a:endParaRPr lang="en-US"/>
          </a:p>
        </p:txBody>
      </p:sp>
      <p:sp>
        <p:nvSpPr>
          <p:cNvPr id="28" name="Slide Number Placeholder 3">
            <a:extLst>
              <a:ext uri="{FF2B5EF4-FFF2-40B4-BE49-F238E27FC236}">
                <a16:creationId xmlns:a16="http://schemas.microsoft.com/office/drawing/2014/main" id="{F4C301C1-2D41-4F4F-84A8-F57672471A5B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>
          <a:xfrm>
            <a:off x="11347450" y="6238875"/>
            <a:ext cx="476250" cy="365125"/>
          </a:xfrm>
        </p:spPr>
        <p:txBody>
          <a:bodyPr/>
          <a:lstStyle>
            <a:lvl1pPr>
              <a:defRPr smtClean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fld id="{600CCCDD-248A-43EC-809D-EFFE11A8762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8246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3684" y="96503"/>
            <a:ext cx="5092700" cy="6858000"/>
          </a:xfrm>
          <a:prstGeom prst="rect">
            <a:avLst/>
          </a:prstGeom>
        </p:spPr>
      </p:pic>
      <p:sp>
        <p:nvSpPr>
          <p:cNvPr id="4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8285019" y="1265113"/>
            <a:ext cx="3186748" cy="801792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400" baseline="0"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צא הקם ינאצם אבסטרקטי מלה </a:t>
            </a:r>
            <a:r>
              <a:rPr lang="he-IL" err="1"/>
              <a:t>אינטרפולציות</a:t>
            </a:r>
            <a:r>
              <a:rPr lang="he-IL"/>
              <a:t> סוננת</a:t>
            </a:r>
            <a:r>
              <a:rPr lang="en-US"/>
              <a:t> </a:t>
            </a:r>
            <a:r>
              <a:rPr lang="he-IL"/>
              <a:t>אינטראקציית </a:t>
            </a:r>
            <a:r>
              <a:rPr lang="he-IL" err="1"/>
              <a:t>ירוצא</a:t>
            </a:r>
            <a:r>
              <a:rPr lang="he-IL"/>
              <a:t> הקם ינאצם אבסטרקטי מלה</a:t>
            </a:r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3435927"/>
            <a:ext cx="3572018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9"/>
          <p:cNvSpPr>
            <a:spLocks noGrp="1"/>
          </p:cNvSpPr>
          <p:nvPr>
            <p:ph type="body" sz="quarter" idx="22" hasCustomPrompt="1"/>
          </p:nvPr>
        </p:nvSpPr>
        <p:spPr>
          <a:xfrm>
            <a:off x="8285019" y="4555569"/>
            <a:ext cx="3186748" cy="801792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400" baseline="0"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צא הקם ינאצם אבסטרקטי מלה </a:t>
            </a:r>
            <a:r>
              <a:rPr lang="he-IL" err="1"/>
              <a:t>אינטרפולציות</a:t>
            </a:r>
            <a:r>
              <a:rPr lang="he-IL"/>
              <a:t> סוננת</a:t>
            </a:r>
            <a:r>
              <a:rPr lang="en-US"/>
              <a:t> </a:t>
            </a:r>
            <a:r>
              <a:rPr lang="he-IL"/>
              <a:t>אינטראקציית </a:t>
            </a:r>
            <a:r>
              <a:rPr lang="he-IL" err="1"/>
              <a:t>ירוצא</a:t>
            </a:r>
            <a:r>
              <a:rPr lang="he-IL"/>
              <a:t> הקם ינאצם אבסטרקטי מלה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92728" y="1265113"/>
            <a:ext cx="3186748" cy="801792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 sz="1400" baseline="0"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צא הקם ינאצם אבסטרקטי מלה </a:t>
            </a:r>
            <a:r>
              <a:rPr lang="he-IL" err="1"/>
              <a:t>אינטרפולציות</a:t>
            </a:r>
            <a:r>
              <a:rPr lang="he-IL"/>
              <a:t> סוננת</a:t>
            </a:r>
            <a:r>
              <a:rPr lang="en-US"/>
              <a:t> </a:t>
            </a:r>
            <a:r>
              <a:rPr lang="he-IL"/>
              <a:t>אינטראקציית </a:t>
            </a:r>
            <a:r>
              <a:rPr lang="he-IL" err="1"/>
              <a:t>ירוצא</a:t>
            </a:r>
            <a:r>
              <a:rPr lang="he-IL"/>
              <a:t> הקם ינאצם אבסטרקטי מלה</a:t>
            </a:r>
            <a:endParaRPr lang="en-US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692728" y="4555569"/>
            <a:ext cx="3186748" cy="801792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 sz="1400" baseline="0"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צא הקם ינאצם אבסטרקטי מלה </a:t>
            </a:r>
            <a:r>
              <a:rPr lang="he-IL" err="1"/>
              <a:t>אינטרפולציות</a:t>
            </a:r>
            <a:r>
              <a:rPr lang="he-IL"/>
              <a:t> סוננת</a:t>
            </a:r>
            <a:r>
              <a:rPr lang="en-US"/>
              <a:t> </a:t>
            </a:r>
            <a:r>
              <a:rPr lang="he-IL"/>
              <a:t>אינטראקציית </a:t>
            </a:r>
            <a:r>
              <a:rPr lang="he-IL" err="1"/>
              <a:t>ירוצא</a:t>
            </a:r>
            <a:r>
              <a:rPr lang="he-IL"/>
              <a:t> הקם ינאצם אבסטרקטי מלה</a:t>
            </a: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8619982" y="3435927"/>
            <a:ext cx="3572018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V="1">
            <a:off x="6050035" y="13853"/>
            <a:ext cx="11401" cy="942109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V="1">
            <a:off x="6050036" y="5915891"/>
            <a:ext cx="11401" cy="942109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 userDrawn="1"/>
        </p:nvSpPr>
        <p:spPr>
          <a:xfrm>
            <a:off x="4282619" y="1668510"/>
            <a:ext cx="3534833" cy="3534833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US">
              <a:latin typeface="Fedra Sans Bar-ilan" pitchFamily="50" charset="-79"/>
            </a:endParaRP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6791" y="3705676"/>
            <a:ext cx="424917" cy="34721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1631" y="2237146"/>
            <a:ext cx="403064" cy="3812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4807" y="2252912"/>
            <a:ext cx="339934" cy="37635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8122" y="3742173"/>
            <a:ext cx="296227" cy="293799"/>
          </a:xfrm>
          <a:prstGeom prst="rect">
            <a:avLst/>
          </a:prstGeom>
        </p:spPr>
      </p:pic>
      <p:cxnSp>
        <p:nvCxnSpPr>
          <p:cNvPr id="28" name="Straight Connector 27"/>
          <p:cNvCxnSpPr/>
          <p:nvPr userDrawn="1"/>
        </p:nvCxnSpPr>
        <p:spPr>
          <a:xfrm flipV="1">
            <a:off x="6060359" y="2098437"/>
            <a:ext cx="3288" cy="2695226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 flipH="1" flipV="1">
            <a:off x="4587525" y="3435926"/>
            <a:ext cx="2812930" cy="10125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 Placeholder 36"/>
          <p:cNvSpPr>
            <a:spLocks noGrp="1"/>
          </p:cNvSpPr>
          <p:nvPr>
            <p:ph type="body" sz="quarter" idx="25" hasCustomPrompt="1"/>
          </p:nvPr>
        </p:nvSpPr>
        <p:spPr>
          <a:xfrm>
            <a:off x="6257359" y="2648982"/>
            <a:ext cx="907650" cy="287742"/>
          </a:xfrm>
        </p:spPr>
        <p:txBody>
          <a:bodyPr/>
          <a:lstStyle>
            <a:lvl1pPr algn="l">
              <a:defRPr sz="2000" b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25%</a:t>
            </a:r>
          </a:p>
        </p:txBody>
      </p:sp>
      <p:sp>
        <p:nvSpPr>
          <p:cNvPr id="38" name="Text Placeholder 9"/>
          <p:cNvSpPr>
            <a:spLocks noGrp="1"/>
          </p:cNvSpPr>
          <p:nvPr>
            <p:ph type="body" sz="quarter" idx="26" hasCustomPrompt="1"/>
          </p:nvPr>
        </p:nvSpPr>
        <p:spPr>
          <a:xfrm>
            <a:off x="6237123" y="2969455"/>
            <a:ext cx="1406852" cy="263391"/>
          </a:xfrm>
        </p:spPr>
        <p:txBody>
          <a:bodyPr>
            <a:noAutofit/>
          </a:bodyPr>
          <a:lstStyle>
            <a:lvl1pPr algn="l">
              <a:buNone/>
              <a:defRPr sz="1400" b="0" baseline="0">
                <a:solidFill>
                  <a:schemeClr val="bg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הקם ינאצם אב</a:t>
            </a:r>
            <a:endParaRPr lang="en-US"/>
          </a:p>
        </p:txBody>
      </p:sp>
      <p:sp>
        <p:nvSpPr>
          <p:cNvPr id="39" name="Text Placeholder 36"/>
          <p:cNvSpPr>
            <a:spLocks noGrp="1"/>
          </p:cNvSpPr>
          <p:nvPr>
            <p:ph type="body" sz="quarter" idx="27" hasCustomPrompt="1"/>
          </p:nvPr>
        </p:nvSpPr>
        <p:spPr>
          <a:xfrm>
            <a:off x="6257359" y="4061715"/>
            <a:ext cx="907650" cy="287742"/>
          </a:xfrm>
        </p:spPr>
        <p:txBody>
          <a:bodyPr/>
          <a:lstStyle>
            <a:lvl1pPr algn="l">
              <a:defRPr sz="2000" b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25%</a:t>
            </a:r>
          </a:p>
        </p:txBody>
      </p:sp>
      <p:sp>
        <p:nvSpPr>
          <p:cNvPr id="40" name="Text Placeholder 9"/>
          <p:cNvSpPr>
            <a:spLocks noGrp="1"/>
          </p:cNvSpPr>
          <p:nvPr>
            <p:ph type="body" sz="quarter" idx="28" hasCustomPrompt="1"/>
          </p:nvPr>
        </p:nvSpPr>
        <p:spPr>
          <a:xfrm>
            <a:off x="6237123" y="4382188"/>
            <a:ext cx="1406852" cy="263391"/>
          </a:xfrm>
        </p:spPr>
        <p:txBody>
          <a:bodyPr>
            <a:noAutofit/>
          </a:bodyPr>
          <a:lstStyle>
            <a:lvl1pPr algn="l">
              <a:buNone/>
              <a:defRPr sz="1400" b="0" baseline="0">
                <a:solidFill>
                  <a:schemeClr val="bg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הקם ינאצם אב</a:t>
            </a:r>
            <a:endParaRPr lang="en-US"/>
          </a:p>
        </p:txBody>
      </p:sp>
      <p:sp>
        <p:nvSpPr>
          <p:cNvPr id="42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4529977" y="2969455"/>
            <a:ext cx="1406852" cy="263391"/>
          </a:xfrm>
        </p:spPr>
        <p:txBody>
          <a:bodyPr>
            <a:noAutofit/>
          </a:bodyPr>
          <a:lstStyle>
            <a:lvl1pPr algn="r">
              <a:buNone/>
              <a:defRPr sz="1400" b="0" baseline="0">
                <a:solidFill>
                  <a:schemeClr val="bg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הקם ינאצם אב</a:t>
            </a:r>
            <a:endParaRPr lang="en-US"/>
          </a:p>
        </p:txBody>
      </p:sp>
      <p:sp>
        <p:nvSpPr>
          <p:cNvPr id="44" name="Text Placeholder 9"/>
          <p:cNvSpPr>
            <a:spLocks noGrp="1"/>
          </p:cNvSpPr>
          <p:nvPr>
            <p:ph type="body" sz="quarter" idx="32" hasCustomPrompt="1"/>
          </p:nvPr>
        </p:nvSpPr>
        <p:spPr>
          <a:xfrm>
            <a:off x="4529977" y="4382188"/>
            <a:ext cx="1406852" cy="263391"/>
          </a:xfrm>
        </p:spPr>
        <p:txBody>
          <a:bodyPr>
            <a:noAutofit/>
          </a:bodyPr>
          <a:lstStyle>
            <a:lvl1pPr algn="r">
              <a:buNone/>
              <a:defRPr sz="1400" b="0" baseline="0">
                <a:solidFill>
                  <a:schemeClr val="bg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הקם ינאצם אב</a:t>
            </a:r>
            <a:endParaRPr lang="en-US"/>
          </a:p>
        </p:txBody>
      </p:sp>
      <p:sp>
        <p:nvSpPr>
          <p:cNvPr id="45" name="Text Placeholder 9"/>
          <p:cNvSpPr>
            <a:spLocks noGrp="1"/>
          </p:cNvSpPr>
          <p:nvPr>
            <p:ph type="body" sz="quarter" idx="33" hasCustomPrompt="1"/>
          </p:nvPr>
        </p:nvSpPr>
        <p:spPr>
          <a:xfrm>
            <a:off x="4529977" y="2669119"/>
            <a:ext cx="1406852" cy="263391"/>
          </a:xfrm>
        </p:spPr>
        <p:txBody>
          <a:bodyPr>
            <a:noAutofit/>
          </a:bodyPr>
          <a:lstStyle>
            <a:lvl1pPr algn="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25%</a:t>
            </a:r>
          </a:p>
        </p:txBody>
      </p:sp>
      <p:sp>
        <p:nvSpPr>
          <p:cNvPr id="46" name="Text Placeholder 9"/>
          <p:cNvSpPr>
            <a:spLocks noGrp="1"/>
          </p:cNvSpPr>
          <p:nvPr>
            <p:ph type="body" sz="quarter" idx="34" hasCustomPrompt="1"/>
          </p:nvPr>
        </p:nvSpPr>
        <p:spPr>
          <a:xfrm>
            <a:off x="4529977" y="4068384"/>
            <a:ext cx="1406852" cy="263391"/>
          </a:xfrm>
        </p:spPr>
        <p:txBody>
          <a:bodyPr>
            <a:noAutofit/>
          </a:bodyPr>
          <a:lstStyle>
            <a:lvl1pPr algn="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25%</a:t>
            </a:r>
          </a:p>
        </p:txBody>
      </p:sp>
      <p:sp>
        <p:nvSpPr>
          <p:cNvPr id="29" name="Footer Placeholder 27">
            <a:extLst>
              <a:ext uri="{FF2B5EF4-FFF2-40B4-BE49-F238E27FC236}">
                <a16:creationId xmlns:a16="http://schemas.microsoft.com/office/drawing/2014/main" id="{1D6CF15C-84F4-4941-B41A-F149D6127A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38368" y="6285041"/>
            <a:ext cx="2159000" cy="24928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pPr rtl="1"/>
            <a:r>
              <a:rPr lang="he-IL"/>
              <a:t>כותרת המצגת</a:t>
            </a:r>
            <a:endParaRPr lang="en-US"/>
          </a:p>
        </p:txBody>
      </p:sp>
      <p:sp>
        <p:nvSpPr>
          <p:cNvPr id="30" name="Slide Number Placeholder 3">
            <a:extLst>
              <a:ext uri="{FF2B5EF4-FFF2-40B4-BE49-F238E27FC236}">
                <a16:creationId xmlns:a16="http://schemas.microsoft.com/office/drawing/2014/main" id="{9B9F9564-F3EF-CB47-82AA-B4F62B2AF2CD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>
          <a:xfrm>
            <a:off x="11348169" y="6238923"/>
            <a:ext cx="476250" cy="3651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FDB471CC-1647-9041-AC92-CE8E329D9294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19285DD-ED6F-014C-904C-94ECD3BEB76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81" y="5893276"/>
            <a:ext cx="726433" cy="7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3259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5">
            <a:extLst>
              <a:ext uri="{FF2B5EF4-FFF2-40B4-BE49-F238E27FC236}">
                <a16:creationId xmlns:a16="http://schemas.microsoft.com/office/drawing/2014/main" id="{A365EBD5-1ECF-4984-932D-A3EF0B11E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613" y="2889250"/>
            <a:ext cx="1330325" cy="134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6">
            <a:extLst>
              <a:ext uri="{FF2B5EF4-FFF2-40B4-BE49-F238E27FC236}">
                <a16:creationId xmlns:a16="http://schemas.microsoft.com/office/drawing/2014/main" id="{D3444FF0-C5CD-46E8-AD55-29BD27FBC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613" y="4560888"/>
            <a:ext cx="1330325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7">
            <a:extLst>
              <a:ext uri="{FF2B5EF4-FFF2-40B4-BE49-F238E27FC236}">
                <a16:creationId xmlns:a16="http://schemas.microsoft.com/office/drawing/2014/main" id="{E61FD83C-5B85-4D84-B127-F04069BAF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1900" y="1230313"/>
            <a:ext cx="1330325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8">
            <a:extLst>
              <a:ext uri="{FF2B5EF4-FFF2-40B4-BE49-F238E27FC236}">
                <a16:creationId xmlns:a16="http://schemas.microsoft.com/office/drawing/2014/main" id="{D3DA60C0-E0E9-4475-BFED-2762BD0AB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1900" y="2889250"/>
            <a:ext cx="1330325" cy="134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9">
            <a:extLst>
              <a:ext uri="{FF2B5EF4-FFF2-40B4-BE49-F238E27FC236}">
                <a16:creationId xmlns:a16="http://schemas.microsoft.com/office/drawing/2014/main" id="{6610A20C-69A7-434C-83DD-06E689082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1900" y="4560888"/>
            <a:ext cx="1330325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4">
            <a:extLst>
              <a:ext uri="{FF2B5EF4-FFF2-40B4-BE49-F238E27FC236}">
                <a16:creationId xmlns:a16="http://schemas.microsoft.com/office/drawing/2014/main" id="{DBC2575A-71EC-4901-B816-76433BD20545}"/>
              </a:ext>
            </a:extLst>
          </p:cNvPr>
          <p:cNvSpPr/>
          <p:nvPr/>
        </p:nvSpPr>
        <p:spPr>
          <a:xfrm>
            <a:off x="0" y="9525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Fedra Sans Bar-ilan" pitchFamily="50" charset="-79"/>
            </a:endParaRPr>
          </a:p>
        </p:txBody>
      </p:sp>
      <p:pic>
        <p:nvPicPr>
          <p:cNvPr id="27" name="Picture 50">
            <a:extLst>
              <a:ext uri="{FF2B5EF4-FFF2-40B4-BE49-F238E27FC236}">
                <a16:creationId xmlns:a16="http://schemas.microsoft.com/office/drawing/2014/main" id="{3440F6F9-B487-4C98-A51E-8375FFA48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613" y="1230313"/>
            <a:ext cx="1330325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0">
            <a:extLst>
              <a:ext uri="{FF2B5EF4-FFF2-40B4-BE49-F238E27FC236}">
                <a16:creationId xmlns:a16="http://schemas.microsoft.com/office/drawing/2014/main" id="{A157AAC9-5A4A-44D8-A7B0-1A06E857C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5892800"/>
            <a:ext cx="72548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7221" y="19041"/>
            <a:ext cx="10068310" cy="981081"/>
          </a:xfrm>
        </p:spPr>
        <p:txBody>
          <a:bodyPr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2" name="Text Placeholder 9"/>
          <p:cNvSpPr>
            <a:spLocks noGrp="1"/>
          </p:cNvSpPr>
          <p:nvPr>
            <p:ph type="body" sz="quarter" idx="23"/>
          </p:nvPr>
        </p:nvSpPr>
        <p:spPr>
          <a:xfrm>
            <a:off x="6790620" y="1782779"/>
            <a:ext cx="3186747" cy="719193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buNone/>
              <a:defRPr sz="1400" b="0" baseline="0"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6790620" y="1409772"/>
            <a:ext cx="3186748" cy="272921"/>
          </a:xfrm>
        </p:spPr>
        <p:txBody>
          <a:bodyPr>
            <a:noAutofit/>
          </a:bodyPr>
          <a:lstStyle>
            <a:lvl1pPr>
              <a:defRPr sz="2000" b="1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3" name="Text Placeholder 9"/>
          <p:cNvSpPr>
            <a:spLocks noGrp="1"/>
          </p:cNvSpPr>
          <p:nvPr>
            <p:ph type="body" sz="quarter" idx="24"/>
          </p:nvPr>
        </p:nvSpPr>
        <p:spPr>
          <a:xfrm>
            <a:off x="6790620" y="3446430"/>
            <a:ext cx="3186747" cy="719193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buNone/>
              <a:defRPr sz="1400" b="0" baseline="0"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4" name="Text Placeholder 5"/>
          <p:cNvSpPr>
            <a:spLocks noGrp="1"/>
          </p:cNvSpPr>
          <p:nvPr>
            <p:ph type="body" sz="quarter" idx="25"/>
          </p:nvPr>
        </p:nvSpPr>
        <p:spPr>
          <a:xfrm>
            <a:off x="6790620" y="3073423"/>
            <a:ext cx="3186748" cy="272921"/>
          </a:xfrm>
        </p:spPr>
        <p:txBody>
          <a:bodyPr>
            <a:noAutofit/>
          </a:bodyPr>
          <a:lstStyle>
            <a:lvl1pPr>
              <a:defRPr sz="2000" b="1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6" name="Text Placeholder 9"/>
          <p:cNvSpPr>
            <a:spLocks noGrp="1"/>
          </p:cNvSpPr>
          <p:nvPr>
            <p:ph type="body" sz="quarter" idx="26"/>
          </p:nvPr>
        </p:nvSpPr>
        <p:spPr>
          <a:xfrm>
            <a:off x="6790620" y="5110081"/>
            <a:ext cx="3186747" cy="719193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buNone/>
              <a:defRPr sz="1400" b="0" baseline="0"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7" name="Text Placeholder 5"/>
          <p:cNvSpPr>
            <a:spLocks noGrp="1"/>
          </p:cNvSpPr>
          <p:nvPr>
            <p:ph type="body" sz="quarter" idx="27"/>
          </p:nvPr>
        </p:nvSpPr>
        <p:spPr>
          <a:xfrm>
            <a:off x="6790620" y="4737074"/>
            <a:ext cx="3186748" cy="272921"/>
          </a:xfrm>
        </p:spPr>
        <p:txBody>
          <a:bodyPr>
            <a:noAutofit/>
          </a:bodyPr>
          <a:lstStyle>
            <a:lvl1pPr>
              <a:defRPr sz="2000" b="1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9" name="Text Placeholder 9"/>
          <p:cNvSpPr>
            <a:spLocks noGrp="1"/>
          </p:cNvSpPr>
          <p:nvPr>
            <p:ph type="body" sz="quarter" idx="28"/>
          </p:nvPr>
        </p:nvSpPr>
        <p:spPr>
          <a:xfrm>
            <a:off x="1287221" y="1782779"/>
            <a:ext cx="3186747" cy="719193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buNone/>
              <a:defRPr sz="1400" b="0" baseline="0"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0" name="Text Placeholder 5"/>
          <p:cNvSpPr>
            <a:spLocks noGrp="1"/>
          </p:cNvSpPr>
          <p:nvPr>
            <p:ph type="body" sz="quarter" idx="29"/>
          </p:nvPr>
        </p:nvSpPr>
        <p:spPr>
          <a:xfrm>
            <a:off x="1287221" y="1409772"/>
            <a:ext cx="3186748" cy="272921"/>
          </a:xfrm>
        </p:spPr>
        <p:txBody>
          <a:bodyPr>
            <a:noAutofit/>
          </a:bodyPr>
          <a:lstStyle>
            <a:lvl1pPr>
              <a:defRPr sz="2000" b="1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2" name="Text Placeholder 9"/>
          <p:cNvSpPr>
            <a:spLocks noGrp="1"/>
          </p:cNvSpPr>
          <p:nvPr>
            <p:ph type="body" sz="quarter" idx="30"/>
          </p:nvPr>
        </p:nvSpPr>
        <p:spPr>
          <a:xfrm>
            <a:off x="1287221" y="3446430"/>
            <a:ext cx="3186747" cy="719193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buNone/>
              <a:defRPr sz="1400" b="0" baseline="0"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3" name="Text Placeholder 5"/>
          <p:cNvSpPr>
            <a:spLocks noGrp="1"/>
          </p:cNvSpPr>
          <p:nvPr>
            <p:ph type="body" sz="quarter" idx="31"/>
          </p:nvPr>
        </p:nvSpPr>
        <p:spPr>
          <a:xfrm>
            <a:off x="1287221" y="3073423"/>
            <a:ext cx="3186748" cy="272921"/>
          </a:xfrm>
        </p:spPr>
        <p:txBody>
          <a:bodyPr>
            <a:noAutofit/>
          </a:bodyPr>
          <a:lstStyle>
            <a:lvl1pPr>
              <a:defRPr sz="2000" b="1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5" name="Text Placeholder 9"/>
          <p:cNvSpPr>
            <a:spLocks noGrp="1"/>
          </p:cNvSpPr>
          <p:nvPr>
            <p:ph type="body" sz="quarter" idx="32"/>
          </p:nvPr>
        </p:nvSpPr>
        <p:spPr>
          <a:xfrm>
            <a:off x="1287221" y="5110081"/>
            <a:ext cx="3186747" cy="719193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buNone/>
              <a:defRPr sz="1400" b="0" baseline="0"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6" name="Text Placeholder 5"/>
          <p:cNvSpPr>
            <a:spLocks noGrp="1"/>
          </p:cNvSpPr>
          <p:nvPr>
            <p:ph type="body" sz="quarter" idx="33"/>
          </p:nvPr>
        </p:nvSpPr>
        <p:spPr>
          <a:xfrm>
            <a:off x="1287221" y="4737074"/>
            <a:ext cx="3186748" cy="272921"/>
          </a:xfrm>
        </p:spPr>
        <p:txBody>
          <a:bodyPr>
            <a:noAutofit/>
          </a:bodyPr>
          <a:lstStyle>
            <a:lvl1pPr>
              <a:defRPr sz="2000" b="1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8" name="Text Placeholder 13"/>
          <p:cNvSpPr>
            <a:spLocks noGrp="1"/>
          </p:cNvSpPr>
          <p:nvPr>
            <p:ph type="body" sz="quarter" idx="34"/>
          </p:nvPr>
        </p:nvSpPr>
        <p:spPr>
          <a:xfrm>
            <a:off x="5054963" y="1782779"/>
            <a:ext cx="514060" cy="427840"/>
          </a:xfrm>
        </p:spPr>
        <p:txBody>
          <a:bodyPr>
            <a:normAutofit/>
          </a:bodyPr>
          <a:lstStyle>
            <a:lvl1pPr algn="ctr">
              <a:defRPr sz="2000" b="1">
                <a:solidFill>
                  <a:schemeClr val="bg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1" name="Text Placeholder 13"/>
          <p:cNvSpPr>
            <a:spLocks noGrp="1"/>
          </p:cNvSpPr>
          <p:nvPr>
            <p:ph type="body" sz="quarter" idx="35"/>
          </p:nvPr>
        </p:nvSpPr>
        <p:spPr>
          <a:xfrm>
            <a:off x="5054963" y="3411564"/>
            <a:ext cx="514060" cy="427840"/>
          </a:xfrm>
        </p:spPr>
        <p:txBody>
          <a:bodyPr>
            <a:normAutofit/>
          </a:bodyPr>
          <a:lstStyle>
            <a:lvl1pPr algn="ctr">
              <a:defRPr sz="2000" b="1">
                <a:solidFill>
                  <a:schemeClr val="bg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3" name="Text Placeholder 13"/>
          <p:cNvSpPr>
            <a:spLocks noGrp="1"/>
          </p:cNvSpPr>
          <p:nvPr>
            <p:ph type="body" sz="quarter" idx="36"/>
          </p:nvPr>
        </p:nvSpPr>
        <p:spPr>
          <a:xfrm>
            <a:off x="5054963" y="5079159"/>
            <a:ext cx="514060" cy="427840"/>
          </a:xfrm>
        </p:spPr>
        <p:txBody>
          <a:bodyPr>
            <a:normAutofit/>
          </a:bodyPr>
          <a:lstStyle>
            <a:lvl1pPr algn="ctr">
              <a:defRPr sz="2000" b="1">
                <a:solidFill>
                  <a:schemeClr val="bg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5" name="Text Placeholder 13"/>
          <p:cNvSpPr>
            <a:spLocks noGrp="1"/>
          </p:cNvSpPr>
          <p:nvPr>
            <p:ph type="body" sz="quarter" idx="37"/>
          </p:nvPr>
        </p:nvSpPr>
        <p:spPr>
          <a:xfrm>
            <a:off x="10539701" y="1782779"/>
            <a:ext cx="514060" cy="427840"/>
          </a:xfrm>
        </p:spPr>
        <p:txBody>
          <a:bodyPr>
            <a:normAutofit/>
          </a:bodyPr>
          <a:lstStyle>
            <a:lvl1pPr algn="ctr">
              <a:defRPr sz="2000" b="1">
                <a:solidFill>
                  <a:schemeClr val="bg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6" name="Text Placeholder 13"/>
          <p:cNvSpPr>
            <a:spLocks noGrp="1"/>
          </p:cNvSpPr>
          <p:nvPr>
            <p:ph type="body" sz="quarter" idx="38"/>
          </p:nvPr>
        </p:nvSpPr>
        <p:spPr>
          <a:xfrm>
            <a:off x="10539701" y="3411564"/>
            <a:ext cx="514060" cy="427840"/>
          </a:xfrm>
        </p:spPr>
        <p:txBody>
          <a:bodyPr>
            <a:normAutofit/>
          </a:bodyPr>
          <a:lstStyle>
            <a:lvl1pPr algn="ctr">
              <a:defRPr sz="2000" b="1">
                <a:solidFill>
                  <a:schemeClr val="bg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7" name="Text Placeholder 13"/>
          <p:cNvSpPr>
            <a:spLocks noGrp="1"/>
          </p:cNvSpPr>
          <p:nvPr>
            <p:ph type="body" sz="quarter" idx="39"/>
          </p:nvPr>
        </p:nvSpPr>
        <p:spPr>
          <a:xfrm>
            <a:off x="10539701" y="5079159"/>
            <a:ext cx="514060" cy="427840"/>
          </a:xfrm>
        </p:spPr>
        <p:txBody>
          <a:bodyPr>
            <a:normAutofit/>
          </a:bodyPr>
          <a:lstStyle>
            <a:lvl1pPr algn="ctr">
              <a:defRPr sz="2000" b="1">
                <a:solidFill>
                  <a:schemeClr val="bg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9" name="Footer Placeholder 27">
            <a:extLst>
              <a:ext uri="{FF2B5EF4-FFF2-40B4-BE49-F238E27FC236}">
                <a16:creationId xmlns:a16="http://schemas.microsoft.com/office/drawing/2014/main" id="{61FA5005-BA62-4DDB-A4B6-4C6FE648E005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>
          <a:xfrm>
            <a:off x="9137650" y="6284913"/>
            <a:ext cx="2159000" cy="249237"/>
          </a:xfrm>
        </p:spPr>
        <p:txBody>
          <a:bodyPr/>
          <a:lstStyle>
            <a:lvl1pPr algn="r">
              <a:defRPr dirty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r>
              <a:rPr lang="he-IL"/>
              <a:t>כותרת המצגת</a:t>
            </a:r>
            <a:endParaRPr lang="en-US"/>
          </a:p>
        </p:txBody>
      </p:sp>
      <p:sp>
        <p:nvSpPr>
          <p:cNvPr id="30" name="Slide Number Placeholder 3">
            <a:extLst>
              <a:ext uri="{FF2B5EF4-FFF2-40B4-BE49-F238E27FC236}">
                <a16:creationId xmlns:a16="http://schemas.microsoft.com/office/drawing/2014/main" id="{AA501C88-ABE6-4903-981B-6936D511C49A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>
          <a:xfrm>
            <a:off x="11347450" y="6238875"/>
            <a:ext cx="476250" cy="365125"/>
          </a:xfrm>
        </p:spPr>
        <p:txBody>
          <a:bodyPr/>
          <a:lstStyle>
            <a:lvl1pPr>
              <a:defRPr smtClean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fld id="{D1D33A68-A748-446C-88D6-21C7292510F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0907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4">
            <a:extLst>
              <a:ext uri="{FF2B5EF4-FFF2-40B4-BE49-F238E27FC236}">
                <a16:creationId xmlns:a16="http://schemas.microsoft.com/office/drawing/2014/main" id="{C11EF744-2FE2-429E-B592-87556791778C}"/>
              </a:ext>
            </a:extLst>
          </p:cNvPr>
          <p:cNvSpPr/>
          <p:nvPr/>
        </p:nvSpPr>
        <p:spPr>
          <a:xfrm>
            <a:off x="0" y="-635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Fedra Sans Bar-ilan" pitchFamily="50" charset="-79"/>
            </a:endParaRPr>
          </a:p>
        </p:txBody>
      </p:sp>
      <p:pic>
        <p:nvPicPr>
          <p:cNvPr id="17" name="Picture 50">
            <a:extLst>
              <a:ext uri="{FF2B5EF4-FFF2-40B4-BE49-F238E27FC236}">
                <a16:creationId xmlns:a16="http://schemas.microsoft.com/office/drawing/2014/main" id="{24A86830-E487-4D15-A732-31C506850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1230313"/>
            <a:ext cx="1330325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7">
            <a:extLst>
              <a:ext uri="{FF2B5EF4-FFF2-40B4-BE49-F238E27FC236}">
                <a16:creationId xmlns:a16="http://schemas.microsoft.com/office/drawing/2014/main" id="{D77E17E4-9378-41B6-BB33-14CF2919F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2709863"/>
            <a:ext cx="1330325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3">
            <a:extLst>
              <a:ext uri="{FF2B5EF4-FFF2-40B4-BE49-F238E27FC236}">
                <a16:creationId xmlns:a16="http://schemas.microsoft.com/office/drawing/2014/main" id="{3CE294D6-24CD-420E-84A4-10E0A467D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4202113"/>
            <a:ext cx="1330325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6">
            <a:extLst>
              <a:ext uri="{FF2B5EF4-FFF2-40B4-BE49-F238E27FC236}">
                <a16:creationId xmlns:a16="http://schemas.microsoft.com/office/drawing/2014/main" id="{6ED03BD6-D511-4098-9666-B182B6AE8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488" y="1230313"/>
            <a:ext cx="1330325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8">
            <a:extLst>
              <a:ext uri="{FF2B5EF4-FFF2-40B4-BE49-F238E27FC236}">
                <a16:creationId xmlns:a16="http://schemas.microsoft.com/office/drawing/2014/main" id="{6C9E129B-DA95-4230-A6C7-F39953FDF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488" y="2709863"/>
            <a:ext cx="1330325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9">
            <a:extLst>
              <a:ext uri="{FF2B5EF4-FFF2-40B4-BE49-F238E27FC236}">
                <a16:creationId xmlns:a16="http://schemas.microsoft.com/office/drawing/2014/main" id="{3D758D68-BF43-4097-999E-B7872E4BC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488" y="4202113"/>
            <a:ext cx="1330325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76">
            <a:extLst>
              <a:ext uri="{FF2B5EF4-FFF2-40B4-BE49-F238E27FC236}">
                <a16:creationId xmlns:a16="http://schemas.microsoft.com/office/drawing/2014/main" id="{872D7278-2CB8-47FC-AC95-FA3064214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675" y="5892800"/>
            <a:ext cx="72548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9002" y="49521"/>
            <a:ext cx="1699819" cy="981081"/>
          </a:xfrm>
        </p:spPr>
        <p:txBody>
          <a:bodyPr>
            <a:noAutofit/>
          </a:bodyPr>
          <a:lstStyle>
            <a:lvl1pPr algn="l" rtl="0">
              <a:lnSpc>
                <a:spcPct val="70000"/>
              </a:lnSpc>
              <a:defRPr sz="3600" b="1" baseline="0">
                <a:solidFill>
                  <a:schemeClr val="bg2"/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58" name="Text Placeholder 13"/>
          <p:cNvSpPr>
            <a:spLocks noGrp="1"/>
          </p:cNvSpPr>
          <p:nvPr>
            <p:ph type="body" sz="quarter" idx="34"/>
          </p:nvPr>
        </p:nvSpPr>
        <p:spPr>
          <a:xfrm>
            <a:off x="1030762" y="1782779"/>
            <a:ext cx="514060" cy="427840"/>
          </a:xfrm>
        </p:spPr>
        <p:txBody>
          <a:bodyPr>
            <a:normAutofit/>
          </a:bodyPr>
          <a:lstStyle>
            <a:lvl1pPr algn="ctr">
              <a:defRPr sz="2000" b="1">
                <a:solidFill>
                  <a:schemeClr val="bg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2" name="מציין מיקום טקסט 9"/>
          <p:cNvSpPr>
            <a:spLocks noGrp="1"/>
          </p:cNvSpPr>
          <p:nvPr>
            <p:ph type="body" sz="quarter" idx="28"/>
          </p:nvPr>
        </p:nvSpPr>
        <p:spPr>
          <a:xfrm>
            <a:off x="1963281" y="1782779"/>
            <a:ext cx="2655611" cy="893556"/>
          </a:xfrm>
        </p:spPr>
        <p:txBody>
          <a:bodyPr/>
          <a:lstStyle>
            <a:lvl1pPr algn="l">
              <a:defRPr sz="1400"/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5" name="מציין מיקום טקסט 10"/>
          <p:cNvSpPr>
            <a:spLocks noGrp="1"/>
          </p:cNvSpPr>
          <p:nvPr>
            <p:ph type="body" sz="quarter" idx="29"/>
          </p:nvPr>
        </p:nvSpPr>
        <p:spPr>
          <a:xfrm>
            <a:off x="1963281" y="1409772"/>
            <a:ext cx="3186748" cy="272921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4" name="מציין מיקום טקסט 9"/>
          <p:cNvSpPr>
            <a:spLocks noGrp="1"/>
          </p:cNvSpPr>
          <p:nvPr>
            <p:ph type="body" sz="quarter" idx="35"/>
          </p:nvPr>
        </p:nvSpPr>
        <p:spPr>
          <a:xfrm>
            <a:off x="1963281" y="3330225"/>
            <a:ext cx="2655611" cy="893556"/>
          </a:xfrm>
        </p:spPr>
        <p:txBody>
          <a:bodyPr/>
          <a:lstStyle>
            <a:lvl1pPr algn="l">
              <a:defRPr sz="1400"/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8" name="מציין מיקום טקסט 10"/>
          <p:cNvSpPr>
            <a:spLocks noGrp="1"/>
          </p:cNvSpPr>
          <p:nvPr>
            <p:ph type="body" sz="quarter" idx="36"/>
          </p:nvPr>
        </p:nvSpPr>
        <p:spPr>
          <a:xfrm>
            <a:off x="1963281" y="2957218"/>
            <a:ext cx="3186748" cy="272921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9" name="מציין מיקום טקסט 9"/>
          <p:cNvSpPr>
            <a:spLocks noGrp="1"/>
          </p:cNvSpPr>
          <p:nvPr>
            <p:ph type="body" sz="quarter" idx="37"/>
          </p:nvPr>
        </p:nvSpPr>
        <p:spPr>
          <a:xfrm>
            <a:off x="1963281" y="4783887"/>
            <a:ext cx="2655611" cy="893556"/>
          </a:xfrm>
        </p:spPr>
        <p:txBody>
          <a:bodyPr/>
          <a:lstStyle>
            <a:lvl1pPr algn="l">
              <a:defRPr sz="1400"/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70" name="מציין מיקום טקסט 10"/>
          <p:cNvSpPr>
            <a:spLocks noGrp="1"/>
          </p:cNvSpPr>
          <p:nvPr>
            <p:ph type="body" sz="quarter" idx="38"/>
          </p:nvPr>
        </p:nvSpPr>
        <p:spPr>
          <a:xfrm>
            <a:off x="1963281" y="4410880"/>
            <a:ext cx="3186748" cy="272921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71" name="מציין מיקום טקסט 9"/>
          <p:cNvSpPr>
            <a:spLocks noGrp="1"/>
          </p:cNvSpPr>
          <p:nvPr>
            <p:ph type="body" sz="quarter" idx="39"/>
          </p:nvPr>
        </p:nvSpPr>
        <p:spPr>
          <a:xfrm>
            <a:off x="7344173" y="1782779"/>
            <a:ext cx="2655611" cy="893556"/>
          </a:xfrm>
        </p:spPr>
        <p:txBody>
          <a:bodyPr/>
          <a:lstStyle>
            <a:lvl1pPr algn="l">
              <a:defRPr sz="1400"/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72" name="מציין מיקום טקסט 10"/>
          <p:cNvSpPr>
            <a:spLocks noGrp="1"/>
          </p:cNvSpPr>
          <p:nvPr>
            <p:ph type="body" sz="quarter" idx="40"/>
          </p:nvPr>
        </p:nvSpPr>
        <p:spPr>
          <a:xfrm>
            <a:off x="7344173" y="1409772"/>
            <a:ext cx="3186748" cy="272921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73" name="מציין מיקום טקסט 9"/>
          <p:cNvSpPr>
            <a:spLocks noGrp="1"/>
          </p:cNvSpPr>
          <p:nvPr>
            <p:ph type="body" sz="quarter" idx="41"/>
          </p:nvPr>
        </p:nvSpPr>
        <p:spPr>
          <a:xfrm>
            <a:off x="7344173" y="3330225"/>
            <a:ext cx="2655611" cy="893556"/>
          </a:xfrm>
        </p:spPr>
        <p:txBody>
          <a:bodyPr/>
          <a:lstStyle>
            <a:lvl1pPr algn="l">
              <a:defRPr sz="1400"/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74" name="מציין מיקום טקסט 10"/>
          <p:cNvSpPr>
            <a:spLocks noGrp="1"/>
          </p:cNvSpPr>
          <p:nvPr>
            <p:ph type="body" sz="quarter" idx="42"/>
          </p:nvPr>
        </p:nvSpPr>
        <p:spPr>
          <a:xfrm>
            <a:off x="7344173" y="2957218"/>
            <a:ext cx="3186748" cy="272921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75" name="מציין מיקום טקסט 9"/>
          <p:cNvSpPr>
            <a:spLocks noGrp="1"/>
          </p:cNvSpPr>
          <p:nvPr>
            <p:ph type="body" sz="quarter" idx="43"/>
          </p:nvPr>
        </p:nvSpPr>
        <p:spPr>
          <a:xfrm>
            <a:off x="7344173" y="4783887"/>
            <a:ext cx="2655611" cy="893556"/>
          </a:xfrm>
        </p:spPr>
        <p:txBody>
          <a:bodyPr/>
          <a:lstStyle>
            <a:lvl1pPr algn="l">
              <a:defRPr sz="1400"/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76" name="מציין מיקום טקסט 10"/>
          <p:cNvSpPr>
            <a:spLocks noGrp="1"/>
          </p:cNvSpPr>
          <p:nvPr>
            <p:ph type="body" sz="quarter" idx="44"/>
          </p:nvPr>
        </p:nvSpPr>
        <p:spPr>
          <a:xfrm>
            <a:off x="7344173" y="4410880"/>
            <a:ext cx="3186748" cy="272921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4" name="Footer Placeholder 27">
            <a:extLst>
              <a:ext uri="{FF2B5EF4-FFF2-40B4-BE49-F238E27FC236}">
                <a16:creationId xmlns:a16="http://schemas.microsoft.com/office/drawing/2014/main" id="{DBB14330-D2B2-437B-9AC5-3E56B6ED9EFC}"/>
              </a:ext>
            </a:extLst>
          </p:cNvPr>
          <p:cNvSpPr>
            <a:spLocks noGrp="1"/>
          </p:cNvSpPr>
          <p:nvPr>
            <p:ph type="ftr" sz="quarter" idx="45"/>
          </p:nvPr>
        </p:nvSpPr>
        <p:spPr>
          <a:xfrm>
            <a:off x="814388" y="6284913"/>
            <a:ext cx="2159000" cy="249237"/>
          </a:xfrm>
        </p:spPr>
        <p:txBody>
          <a:bodyPr/>
          <a:lstStyle>
            <a:lvl1pPr algn="l" rtl="0">
              <a:defRPr dirty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r>
              <a:rPr lang="en-US"/>
              <a:t>presentation title</a:t>
            </a:r>
          </a:p>
        </p:txBody>
      </p:sp>
      <p:sp>
        <p:nvSpPr>
          <p:cNvPr id="25" name="Slide Number Placeholder 3">
            <a:extLst>
              <a:ext uri="{FF2B5EF4-FFF2-40B4-BE49-F238E27FC236}">
                <a16:creationId xmlns:a16="http://schemas.microsoft.com/office/drawing/2014/main" id="{26143A0A-70F2-4F37-AC12-ECBDBA06CE43}"/>
              </a:ext>
            </a:extLst>
          </p:cNvPr>
          <p:cNvSpPr>
            <a:spLocks noGrp="1"/>
          </p:cNvSpPr>
          <p:nvPr>
            <p:ph type="sldNum" sz="quarter" idx="46"/>
          </p:nvPr>
        </p:nvSpPr>
        <p:spPr>
          <a:xfrm>
            <a:off x="271463" y="6238875"/>
            <a:ext cx="476250" cy="365125"/>
          </a:xfrm>
        </p:spPr>
        <p:txBody>
          <a:bodyPr/>
          <a:lstStyle>
            <a:lvl1pPr>
              <a:defRPr smtClean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fld id="{EAB3F440-58F4-44C4-B0BF-61EF8AE726C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2199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0BF86DE9-4167-4FFD-BD28-7C6963EA1780}"/>
              </a:ext>
            </a:extLst>
          </p:cNvPr>
          <p:cNvSpPr/>
          <p:nvPr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Fedra Sans Bar-ilan" pitchFamily="50" charset="-79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796E3C5F-9EF7-4940-AB73-5526005FE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9050"/>
            <a:ext cx="7204075" cy="682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27A6445D-0AF7-420D-8152-D7B825797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5892800"/>
            <a:ext cx="72548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26000" y="0"/>
            <a:ext cx="6476999" cy="990600"/>
          </a:xfrm>
        </p:spPr>
        <p:txBody>
          <a:bodyPr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26000" y="1474435"/>
            <a:ext cx="6477000" cy="4217238"/>
          </a:xfrm>
        </p:spPr>
        <p:txBody>
          <a:bodyPr numCol="2" spcCol="540000" rtlCol="1">
            <a:noAutofit/>
          </a:bodyPr>
          <a:lstStyle>
            <a:lvl1pPr marL="0" indent="0" algn="r" rtl="1">
              <a:lnSpc>
                <a:spcPct val="120000"/>
              </a:lnSpc>
              <a:buNone/>
              <a:defRPr sz="1100" b="0" baseline="0">
                <a:solidFill>
                  <a:schemeClr val="accent2"/>
                </a:solidFill>
                <a:cs typeface="Fedra Sans Bar-ilan" pitchFamily="50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/>
          </a:p>
        </p:txBody>
      </p:sp>
      <p:sp>
        <p:nvSpPr>
          <p:cNvPr id="7" name="Footer Placeholder 27">
            <a:extLst>
              <a:ext uri="{FF2B5EF4-FFF2-40B4-BE49-F238E27FC236}">
                <a16:creationId xmlns:a16="http://schemas.microsoft.com/office/drawing/2014/main" id="{E811AC8B-1E26-4575-B353-271240AFE2A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37650" y="6284913"/>
            <a:ext cx="2159000" cy="249237"/>
          </a:xfrm>
        </p:spPr>
        <p:txBody>
          <a:bodyPr/>
          <a:lstStyle>
            <a:lvl1pPr algn="r">
              <a:defRPr dirty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r>
              <a:rPr lang="he-IL"/>
              <a:t>כותרת המצגת</a:t>
            </a:r>
            <a:endParaRPr lang="en-US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E528395A-5FB5-4C27-B407-E146467BEC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47450" y="6238875"/>
            <a:ext cx="476250" cy="365125"/>
          </a:xfrm>
        </p:spPr>
        <p:txBody>
          <a:bodyPr/>
          <a:lstStyle>
            <a:lvl1pPr>
              <a:defRPr smtClean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fld id="{86838FD6-579E-41A8-A048-73BCAAC993C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4735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id="{D3C27EC0-5222-4604-B575-3499A07AC9D0}"/>
              </a:ext>
            </a:extLst>
          </p:cNvPr>
          <p:cNvSpPr/>
          <p:nvPr/>
        </p:nvSpPr>
        <p:spPr>
          <a:xfrm>
            <a:off x="0" y="15875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Fedra Sans Bar-ilan" pitchFamily="50" charset="-79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77E43765-FDAA-48E9-BB84-BA3C82B2E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4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186C57-2065-42AA-8479-9D38F1105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5908675"/>
            <a:ext cx="72548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>
            <a:extLst>
              <a:ext uri="{FF2B5EF4-FFF2-40B4-BE49-F238E27FC236}">
                <a16:creationId xmlns:a16="http://schemas.microsoft.com/office/drawing/2014/main" id="{F670CBAC-33BA-4609-ACAB-2EEB0EAF8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7075" y="1482725"/>
            <a:ext cx="728663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6">
            <a:extLst>
              <a:ext uri="{FF2B5EF4-FFF2-40B4-BE49-F238E27FC236}">
                <a16:creationId xmlns:a16="http://schemas.microsoft.com/office/drawing/2014/main" id="{ACFA2BD7-D07E-48E1-B90A-D9AC30510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488" y="2541588"/>
            <a:ext cx="728662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0">
            <a:extLst>
              <a:ext uri="{FF2B5EF4-FFF2-40B4-BE49-F238E27FC236}">
                <a16:creationId xmlns:a16="http://schemas.microsoft.com/office/drawing/2014/main" id="{E9E912A3-E7B4-4550-B2A1-852BB477E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7075" y="3702050"/>
            <a:ext cx="728663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1">
            <a:extLst>
              <a:ext uri="{FF2B5EF4-FFF2-40B4-BE49-F238E27FC236}">
                <a16:creationId xmlns:a16="http://schemas.microsoft.com/office/drawing/2014/main" id="{AAC7B79F-B83E-4F26-A5EF-D2FBC352A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488" y="4756150"/>
            <a:ext cx="728662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26000" y="16112"/>
            <a:ext cx="6476999" cy="990600"/>
          </a:xfrm>
        </p:spPr>
        <p:txBody>
          <a:bodyPr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47536" y="1523204"/>
            <a:ext cx="6629322" cy="860551"/>
          </a:xfrm>
        </p:spPr>
        <p:txBody>
          <a:bodyPr spcCol="540000" rtlCol="1">
            <a:noAutofit/>
          </a:bodyPr>
          <a:lstStyle>
            <a:lvl1pPr marL="0" indent="0" algn="r" rtl="1">
              <a:lnSpc>
                <a:spcPct val="120000"/>
              </a:lnSpc>
              <a:buNone/>
              <a:defRPr sz="1100" b="0" baseline="0">
                <a:solidFill>
                  <a:schemeClr val="accent2"/>
                </a:solidFill>
                <a:cs typeface="Fedra Sans Bar-ilan" pitchFamily="50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23"/>
          </p:nvPr>
        </p:nvSpPr>
        <p:spPr>
          <a:xfrm>
            <a:off x="4147457" y="3775680"/>
            <a:ext cx="6630081" cy="844550"/>
          </a:xfrm>
        </p:spPr>
        <p:txBody>
          <a:bodyPr/>
          <a:lstStyle>
            <a:lvl1pPr>
              <a:lnSpc>
                <a:spcPct val="120000"/>
              </a:lnSpc>
              <a:defRPr sz="1100"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24"/>
          </p:nvPr>
        </p:nvSpPr>
        <p:spPr>
          <a:xfrm>
            <a:off x="4147457" y="4865925"/>
            <a:ext cx="6630081" cy="881062"/>
          </a:xfrm>
        </p:spPr>
        <p:txBody>
          <a:bodyPr/>
          <a:lstStyle>
            <a:lvl1pPr>
              <a:lnSpc>
                <a:spcPct val="120000"/>
              </a:lnSpc>
              <a:defRPr sz="1100"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25"/>
          </p:nvPr>
        </p:nvSpPr>
        <p:spPr>
          <a:xfrm>
            <a:off x="4148138" y="2582863"/>
            <a:ext cx="6629400" cy="939800"/>
          </a:xfrm>
        </p:spPr>
        <p:txBody>
          <a:bodyPr/>
          <a:lstStyle>
            <a:lvl1pPr>
              <a:lnSpc>
                <a:spcPct val="120000"/>
              </a:lnSpc>
              <a:defRPr sz="1100"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14" name="Footer Placeholder 27">
            <a:extLst>
              <a:ext uri="{FF2B5EF4-FFF2-40B4-BE49-F238E27FC236}">
                <a16:creationId xmlns:a16="http://schemas.microsoft.com/office/drawing/2014/main" id="{AC55027A-673A-41A7-AC3B-BF105A443AFB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>
            <a:off x="9137650" y="6300788"/>
            <a:ext cx="2159000" cy="249237"/>
          </a:xfrm>
        </p:spPr>
        <p:txBody>
          <a:bodyPr/>
          <a:lstStyle>
            <a:lvl1pPr algn="r">
              <a:defRPr dirty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r>
              <a:rPr lang="he-IL"/>
              <a:t>כותרת המצגת</a:t>
            </a:r>
            <a:endParaRPr lang="en-US"/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91600B68-9F43-43F7-9073-EE0B4A50FC02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>
          <a:xfrm>
            <a:off x="11347450" y="6254750"/>
            <a:ext cx="476250" cy="365125"/>
          </a:xfrm>
        </p:spPr>
        <p:txBody>
          <a:bodyPr/>
          <a:lstStyle>
            <a:lvl1pPr>
              <a:defRPr smtClean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fld id="{611F197C-D35F-484E-B779-B06C97054E3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2541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F89BBC2-E448-4783-BF53-F9A6089E6FB9}"/>
              </a:ext>
            </a:extLst>
          </p:cNvPr>
          <p:cNvSpPr/>
          <p:nvPr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Fedra Sans Bar-ilan" pitchFamily="50" charset="-79"/>
            </a:endParaRPr>
          </a:p>
        </p:txBody>
      </p:sp>
      <p:pic>
        <p:nvPicPr>
          <p:cNvPr id="6" name="Picture 12">
            <a:extLst>
              <a:ext uri="{FF2B5EF4-FFF2-40B4-BE49-F238E27FC236}">
                <a16:creationId xmlns:a16="http://schemas.microsoft.com/office/drawing/2014/main" id="{3E06E3DB-5904-4A94-8BF6-AF05895E2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4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DD1CEA31-76F0-4E34-AC37-CA864F52B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5892800"/>
            <a:ext cx="72548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26000" y="16112"/>
            <a:ext cx="6476999" cy="974488"/>
          </a:xfrm>
        </p:spPr>
        <p:txBody>
          <a:bodyPr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26000" y="1474435"/>
            <a:ext cx="6477000" cy="4217238"/>
          </a:xfrm>
        </p:spPr>
        <p:txBody>
          <a:bodyPr numCol="2" spcCol="540000" rtlCol="1">
            <a:noAutofit/>
          </a:bodyPr>
          <a:lstStyle>
            <a:lvl1pPr marL="0" indent="0" algn="r">
              <a:lnSpc>
                <a:spcPct val="120000"/>
              </a:lnSpc>
              <a:buNone/>
              <a:defRPr sz="1100" b="0" baseline="0">
                <a:solidFill>
                  <a:schemeClr val="accent2"/>
                </a:solidFill>
                <a:cs typeface="Fedra Sans Bar-ilan" pitchFamily="50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-156756" y="1411354"/>
            <a:ext cx="4343400" cy="4343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rtlCol="0">
            <a:normAutofit/>
          </a:bodyPr>
          <a:lstStyle>
            <a:lvl1pPr>
              <a:defRPr sz="1200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 noProof="0"/>
              <a:t>לחץ על הסמל כדי להוסיף תמונה</a:t>
            </a:r>
            <a:endParaRPr lang="en-US" noProof="0"/>
          </a:p>
        </p:txBody>
      </p:sp>
      <p:sp>
        <p:nvSpPr>
          <p:cNvPr id="8" name="Footer Placeholder 27">
            <a:extLst>
              <a:ext uri="{FF2B5EF4-FFF2-40B4-BE49-F238E27FC236}">
                <a16:creationId xmlns:a16="http://schemas.microsoft.com/office/drawing/2014/main" id="{253BBA63-9741-490A-B70A-533E9343A1E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9137650" y="6284913"/>
            <a:ext cx="2159000" cy="249237"/>
          </a:xfrm>
        </p:spPr>
        <p:txBody>
          <a:bodyPr/>
          <a:lstStyle>
            <a:lvl1pPr algn="r">
              <a:defRPr dirty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r>
              <a:rPr lang="he-IL"/>
              <a:t>כותרת המצגת</a:t>
            </a:r>
            <a:endParaRPr lang="en-US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4B30714C-595F-471A-9E86-A7C2C31A91F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347450" y="6238875"/>
            <a:ext cx="476250" cy="365125"/>
          </a:xfrm>
        </p:spPr>
        <p:txBody>
          <a:bodyPr/>
          <a:lstStyle>
            <a:lvl1pPr>
              <a:defRPr smtClean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fld id="{173D94F4-88A2-4962-A37E-9AEEC827F78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6644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E4EFFB0-7CD0-49DF-868B-6AC1403041F9}"/>
              </a:ext>
            </a:extLst>
          </p:cNvPr>
          <p:cNvSpPr/>
          <p:nvPr/>
        </p:nvSpPr>
        <p:spPr>
          <a:xfrm flipH="1"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Fedra Sans Bar-ilan" pitchFamily="50" charset="-79"/>
            </a:endParaRPr>
          </a:p>
        </p:txBody>
      </p:sp>
      <p:pic>
        <p:nvPicPr>
          <p:cNvPr id="6" name="Picture 12">
            <a:extLst>
              <a:ext uri="{FF2B5EF4-FFF2-40B4-BE49-F238E27FC236}">
                <a16:creationId xmlns:a16="http://schemas.microsoft.com/office/drawing/2014/main" id="{CC1C4D0C-417B-4F0D-B833-0BCF62040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925" y="0"/>
            <a:ext cx="7204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7">
            <a:extLst>
              <a:ext uri="{FF2B5EF4-FFF2-40B4-BE49-F238E27FC236}">
                <a16:creationId xmlns:a16="http://schemas.microsoft.com/office/drawing/2014/main" id="{653535F9-0C70-4746-B4E6-2377F5417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675" y="5892800"/>
            <a:ext cx="72548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9369" y="16112"/>
            <a:ext cx="6476999" cy="974488"/>
          </a:xfrm>
        </p:spPr>
        <p:txBody>
          <a:bodyPr>
            <a:noAutofit/>
          </a:bodyPr>
          <a:lstStyle>
            <a:lvl1pPr algn="l" rtl="0">
              <a:lnSpc>
                <a:spcPct val="70000"/>
              </a:lnSpc>
              <a:defRPr sz="3600" b="1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9368" y="1474435"/>
            <a:ext cx="6477000" cy="4217238"/>
          </a:xfrm>
        </p:spPr>
        <p:txBody>
          <a:bodyPr numCol="2" spcCol="540000" rtlCol="1">
            <a:noAutofit/>
          </a:bodyPr>
          <a:lstStyle>
            <a:lvl1pPr marL="0" indent="0" algn="r">
              <a:lnSpc>
                <a:spcPct val="120000"/>
              </a:lnSpc>
              <a:buNone/>
              <a:defRPr sz="1100" b="0" baseline="0">
                <a:solidFill>
                  <a:schemeClr val="accent2"/>
                </a:solidFill>
                <a:cs typeface="Fedra Sans Bar-ilan" pitchFamily="50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7966690" y="1411354"/>
            <a:ext cx="4343400" cy="4343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rtlCol="0">
            <a:normAutofit/>
          </a:bodyPr>
          <a:lstStyle>
            <a:lvl1pPr>
              <a:defRPr sz="1200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 noProof="0"/>
              <a:t>לחץ על הסמל כדי להוסיף תמונה</a:t>
            </a:r>
            <a:endParaRPr lang="en-US" noProof="0"/>
          </a:p>
        </p:txBody>
      </p:sp>
      <p:sp>
        <p:nvSpPr>
          <p:cNvPr id="8" name="Footer Placeholder 27">
            <a:extLst>
              <a:ext uri="{FF2B5EF4-FFF2-40B4-BE49-F238E27FC236}">
                <a16:creationId xmlns:a16="http://schemas.microsoft.com/office/drawing/2014/main" id="{9ABCB45A-820D-4386-A9B0-567BF94A5C3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949325" y="6284913"/>
            <a:ext cx="2159000" cy="249237"/>
          </a:xfrm>
        </p:spPr>
        <p:txBody>
          <a:bodyPr/>
          <a:lstStyle>
            <a:lvl1pPr algn="l">
              <a:defRPr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r>
              <a:rPr lang="he-IL"/>
              <a:t>כותרת המצגת</a:t>
            </a:r>
            <a:endParaRPr lang="en-US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C5D8D9AB-1301-4DD1-B3B1-61B7C9F801B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473075" y="6238875"/>
            <a:ext cx="476250" cy="365125"/>
          </a:xfrm>
        </p:spPr>
        <p:txBody>
          <a:bodyPr/>
          <a:lstStyle>
            <a:lvl1pPr algn="l">
              <a:defRPr smtClean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fld id="{9D92E678-BAA0-404C-8059-70B0B4F43EF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475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629D5C47-0B39-4378-8DBB-611FC6BF2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913" y="2527300"/>
            <a:ext cx="5746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2170299" y="3316032"/>
            <a:ext cx="7787898" cy="535531"/>
          </a:xfrm>
        </p:spPr>
        <p:txBody>
          <a:bodyPr anchor="b">
            <a:noAutofit/>
          </a:bodyPr>
          <a:lstStyle>
            <a:lvl1pPr algn="ctr">
              <a:defRPr sz="3200" b="0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10"/>
          </p:nvPr>
        </p:nvSpPr>
        <p:spPr>
          <a:xfrm>
            <a:off x="3553656" y="4630216"/>
            <a:ext cx="4771640" cy="382656"/>
          </a:xfrm>
        </p:spPr>
        <p:txBody>
          <a:bodyPr>
            <a:noAutofit/>
          </a:bodyPr>
          <a:lstStyle>
            <a:lvl1pPr algn="ctr">
              <a:defRPr sz="1800">
                <a:solidFill>
                  <a:schemeClr val="tx2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25800994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3379CB64-E8DD-484B-A2B6-68BB4C071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2547938"/>
            <a:ext cx="5238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2170299" y="3316032"/>
            <a:ext cx="7787898" cy="535531"/>
          </a:xfrm>
        </p:spPr>
        <p:txBody>
          <a:bodyPr anchor="b">
            <a:noAutofit/>
          </a:bodyPr>
          <a:lstStyle>
            <a:lvl1pPr algn="ctr">
              <a:defRPr sz="3200" b="0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10"/>
          </p:nvPr>
        </p:nvSpPr>
        <p:spPr>
          <a:xfrm>
            <a:off x="3553656" y="4630216"/>
            <a:ext cx="4771640" cy="382656"/>
          </a:xfrm>
        </p:spPr>
        <p:txBody>
          <a:bodyPr>
            <a:noAutofit/>
          </a:bodyPr>
          <a:lstStyle>
            <a:lvl1pPr algn="ctr">
              <a:defRPr sz="1800">
                <a:solidFill>
                  <a:schemeClr val="tx2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12190015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0">
            <a:extLst>
              <a:ext uri="{FF2B5EF4-FFF2-40B4-BE49-F238E27FC236}">
                <a16:creationId xmlns:a16="http://schemas.microsoft.com/office/drawing/2014/main" id="{00C399C1-B3BD-4046-BBB6-560EDA439338}"/>
              </a:ext>
            </a:extLst>
          </p:cNvPr>
          <p:cNvSpPr/>
          <p:nvPr/>
        </p:nvSpPr>
        <p:spPr>
          <a:xfrm>
            <a:off x="0" y="34925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Fedra Sans Bar-ilan" pitchFamily="50" charset="-79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C3F298D2-48A0-453E-87E2-947EA8C5C042}"/>
              </a:ext>
            </a:extLst>
          </p:cNvPr>
          <p:cNvSpPr/>
          <p:nvPr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Fedra Sans Bar-ilan" pitchFamily="50" charset="-79"/>
            </a:endParaRP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0ABA25D7-BE70-409C-835A-569E188E0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457200"/>
            <a:ext cx="4125912" cy="642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8BD016-FD57-4D9C-B19F-D20C45038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0" y="2138363"/>
            <a:ext cx="4856163" cy="474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F1393F4F-100B-4589-A311-A024F4267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650" y="457200"/>
            <a:ext cx="2633663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">
            <a:extLst>
              <a:ext uri="{FF2B5EF4-FFF2-40B4-BE49-F238E27FC236}">
                <a16:creationId xmlns:a16="http://schemas.microsoft.com/office/drawing/2014/main" id="{6012A737-C1D4-410F-A803-2A3EEF8FF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5892800"/>
            <a:ext cx="72548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25517" y="35002"/>
            <a:ext cx="4677482" cy="955598"/>
          </a:xfrm>
        </p:spPr>
        <p:txBody>
          <a:bodyPr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25517" y="1474435"/>
            <a:ext cx="4677482" cy="3929428"/>
          </a:xfrm>
        </p:spPr>
        <p:txBody>
          <a:bodyPr>
            <a:noAutofit/>
          </a:bodyPr>
          <a:lstStyle>
            <a:lvl1pPr marL="0" indent="0" algn="r">
              <a:lnSpc>
                <a:spcPct val="120000"/>
              </a:lnSpc>
              <a:buNone/>
              <a:defRPr sz="1800" b="0" baseline="0">
                <a:solidFill>
                  <a:schemeClr val="accent2"/>
                </a:solidFill>
                <a:cs typeface="Fedra Sans Bar-ilan" pitchFamily="50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-913426" y="1894706"/>
            <a:ext cx="3235186" cy="323518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rtlCol="0">
            <a:normAutofit/>
          </a:bodyPr>
          <a:lstStyle>
            <a:lvl1pPr>
              <a:defRPr sz="1200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 noProof="0"/>
              <a:t>לחץ על הסמל כדי להוסיף תמונה</a:t>
            </a:r>
            <a:endParaRPr lang="en-US" noProof="0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2967078" y="3309398"/>
            <a:ext cx="2547031" cy="254702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rtlCol="0">
            <a:normAutofit/>
          </a:bodyPr>
          <a:lstStyle>
            <a:lvl1pPr>
              <a:defRPr sz="1200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 noProof="0"/>
              <a:t>לחץ על הסמל כדי להוסיף תמונה</a:t>
            </a:r>
            <a:endParaRPr lang="en-US" noProof="0"/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2819531" y="855215"/>
            <a:ext cx="1795188" cy="179518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rtlCol="0">
            <a:normAutofit/>
          </a:bodyPr>
          <a:lstStyle>
            <a:lvl1pPr>
              <a:defRPr sz="1200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 noProof="0"/>
              <a:t>לחץ על הסמל כדי להוסיף תמונה</a:t>
            </a:r>
            <a:endParaRPr lang="en-US" noProof="0"/>
          </a:p>
        </p:txBody>
      </p:sp>
      <p:sp>
        <p:nvSpPr>
          <p:cNvPr id="14" name="Footer Placeholder 27">
            <a:extLst>
              <a:ext uri="{FF2B5EF4-FFF2-40B4-BE49-F238E27FC236}">
                <a16:creationId xmlns:a16="http://schemas.microsoft.com/office/drawing/2014/main" id="{2D5EDC4F-7C7D-4370-817C-168CE8B025C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9137650" y="6284913"/>
            <a:ext cx="2159000" cy="249237"/>
          </a:xfrm>
        </p:spPr>
        <p:txBody>
          <a:bodyPr/>
          <a:lstStyle>
            <a:lvl1pPr algn="r">
              <a:defRPr dirty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r>
              <a:rPr lang="he-IL"/>
              <a:t>כותרת המצגת</a:t>
            </a:r>
            <a:endParaRPr lang="en-US"/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1DF57F1A-2649-4493-BBB1-5C275B2C972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347450" y="6238875"/>
            <a:ext cx="476250" cy="365125"/>
          </a:xfrm>
        </p:spPr>
        <p:txBody>
          <a:bodyPr/>
          <a:lstStyle>
            <a:lvl1pPr>
              <a:defRPr smtClean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fld id="{B5BBCD5F-0971-4C26-8FAB-C52A6698F1D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877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0">
            <a:extLst>
              <a:ext uri="{FF2B5EF4-FFF2-40B4-BE49-F238E27FC236}">
                <a16:creationId xmlns:a16="http://schemas.microsoft.com/office/drawing/2014/main" id="{0AC7EDE0-B179-45C2-AAA0-9EEA8E8B6B02}"/>
              </a:ext>
            </a:extLst>
          </p:cNvPr>
          <p:cNvSpPr/>
          <p:nvPr/>
        </p:nvSpPr>
        <p:spPr>
          <a:xfrm>
            <a:off x="0" y="34925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Fedra Sans Bar-ilan" pitchFamily="50" charset="-79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5D7DD171-449F-45A5-92FB-F108ADF1E7E4}"/>
              </a:ext>
            </a:extLst>
          </p:cNvPr>
          <p:cNvSpPr/>
          <p:nvPr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Fedra Sans Bar-ilan" pitchFamily="50" charset="-79"/>
            </a:endParaRP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7FD47CFF-72AC-4F6A-A934-935C1BA98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675" y="457200"/>
            <a:ext cx="4124325" cy="642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C5A6D1-0C83-4E73-833B-FA99CB56D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788" y="2138363"/>
            <a:ext cx="4856162" cy="474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A5726FCD-BB94-43CD-A7D0-D8F2CCA75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263" y="457200"/>
            <a:ext cx="2633662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9">
            <a:extLst>
              <a:ext uri="{FF2B5EF4-FFF2-40B4-BE49-F238E27FC236}">
                <a16:creationId xmlns:a16="http://schemas.microsoft.com/office/drawing/2014/main" id="{982EB799-685C-4412-ACD1-DA16E22CF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675" y="5892800"/>
            <a:ext cx="72548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110" y="35002"/>
            <a:ext cx="4677482" cy="955598"/>
          </a:xfrm>
        </p:spPr>
        <p:txBody>
          <a:bodyPr>
            <a:noAutofit/>
          </a:bodyPr>
          <a:lstStyle>
            <a:lvl1pPr algn="l" rtl="0">
              <a:lnSpc>
                <a:spcPct val="70000"/>
              </a:lnSpc>
              <a:defRPr sz="3600" b="1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110" y="1474435"/>
            <a:ext cx="4677482" cy="3929428"/>
          </a:xfrm>
        </p:spPr>
        <p:txBody>
          <a:bodyPr>
            <a:noAutofit/>
          </a:bodyPr>
          <a:lstStyle>
            <a:lvl1pPr marL="0" indent="0" algn="l" rtl="0">
              <a:lnSpc>
                <a:spcPct val="120000"/>
              </a:lnSpc>
              <a:buNone/>
              <a:defRPr sz="1800" b="0" baseline="0">
                <a:solidFill>
                  <a:schemeClr val="accent2"/>
                </a:solidFill>
                <a:cs typeface="Fedra Sans Bar-ilan" pitchFamily="50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9843952" y="1894706"/>
            <a:ext cx="3235186" cy="323518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rtlCol="0">
            <a:normAutofit/>
          </a:bodyPr>
          <a:lstStyle>
            <a:lvl1pPr>
              <a:defRPr sz="1200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 noProof="0"/>
              <a:t>לחץ על הסמל כדי להוסיף תמונה</a:t>
            </a:r>
            <a:endParaRPr lang="en-US" noProof="0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791590" y="3309398"/>
            <a:ext cx="2547031" cy="254702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rtlCol="0">
            <a:normAutofit/>
          </a:bodyPr>
          <a:lstStyle>
            <a:lvl1pPr>
              <a:defRPr sz="1200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 noProof="0"/>
              <a:t>לחץ על הסמל כדי להוסיף תמונה</a:t>
            </a:r>
            <a:endParaRPr lang="en-US" noProof="0"/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7466281" y="855215"/>
            <a:ext cx="1795188" cy="179518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rtlCol="0">
            <a:normAutofit/>
          </a:bodyPr>
          <a:lstStyle>
            <a:lvl1pPr>
              <a:defRPr sz="1200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 noProof="0"/>
              <a:t>לחץ על הסמל כדי להוסיף תמונה</a:t>
            </a:r>
            <a:endParaRPr lang="en-US" noProof="0"/>
          </a:p>
        </p:txBody>
      </p:sp>
      <p:sp>
        <p:nvSpPr>
          <p:cNvPr id="14" name="Footer Placeholder 27">
            <a:extLst>
              <a:ext uri="{FF2B5EF4-FFF2-40B4-BE49-F238E27FC236}">
                <a16:creationId xmlns:a16="http://schemas.microsoft.com/office/drawing/2014/main" id="{49AE7507-8D63-4292-9B7B-56BF4A5F92C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949325" y="6284913"/>
            <a:ext cx="2159000" cy="249237"/>
          </a:xfrm>
        </p:spPr>
        <p:txBody>
          <a:bodyPr/>
          <a:lstStyle>
            <a:lvl1pPr algn="l">
              <a:defRPr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r>
              <a:rPr lang="he-IL"/>
              <a:t>כותרת המצגת</a:t>
            </a:r>
            <a:endParaRPr lang="en-US"/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D517DF74-8656-48B4-B230-CE28E011943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73075" y="6238875"/>
            <a:ext cx="476250" cy="365125"/>
          </a:xfrm>
        </p:spPr>
        <p:txBody>
          <a:bodyPr/>
          <a:lstStyle>
            <a:lvl1pPr algn="l">
              <a:defRPr smtClean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fld id="{788DB767-1681-433E-8A6C-C460BEE005B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8496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8E9411D8-0630-334B-930E-310C79D65F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6131" y="2889955"/>
            <a:ext cx="1330582" cy="134337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7A34D56-6CEF-F64D-AE2D-495B370D95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6131" y="4560710"/>
            <a:ext cx="1330582" cy="134337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3C2EEDB-9FBC-8B4A-9832-927E9EFE47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21242" y="1230489"/>
            <a:ext cx="1330582" cy="134337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700428D-F4B7-9843-BAD4-C2A69B4788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21242" y="2889955"/>
            <a:ext cx="1330582" cy="134337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494A5B4-92AE-C941-AA47-2BA3284706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21242" y="4560710"/>
            <a:ext cx="1330582" cy="1343377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9522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edra Sans Bar-ilan" pitchFamily="50" charset="-79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87221" y="19041"/>
            <a:ext cx="10068310" cy="981081"/>
          </a:xfrm>
        </p:spPr>
        <p:txBody>
          <a:bodyPr anchor="ctr"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r>
              <a:rPr lang="he-IL"/>
              <a:t>ראשי פרקים מפורטים</a:t>
            </a:r>
            <a:endParaRPr lang="en-US"/>
          </a:p>
        </p:txBody>
      </p:sp>
      <p:sp>
        <p:nvSpPr>
          <p:cNvPr id="32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790620" y="1782779"/>
            <a:ext cx="3186747" cy="719193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buNone/>
              <a:defRPr sz="1400" b="0" baseline="0"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צא הקם ינאצם אבסטרקטי מלה</a:t>
            </a:r>
            <a:r>
              <a:rPr lang="en-US"/>
              <a:t> </a:t>
            </a:r>
            <a:r>
              <a:rPr lang="he-IL" err="1"/>
              <a:t>אינטרפו</a:t>
            </a:r>
            <a:r>
              <a:rPr lang="en-US"/>
              <a:t> </a:t>
            </a:r>
            <a:r>
              <a:rPr lang="he-IL"/>
              <a:t>לציות סוננת</a:t>
            </a:r>
            <a:r>
              <a:rPr lang="en-US"/>
              <a:t> </a:t>
            </a:r>
            <a:r>
              <a:rPr lang="he-IL"/>
              <a:t>אינטראקציית </a:t>
            </a:r>
            <a:r>
              <a:rPr lang="he-IL" err="1"/>
              <a:t>ירוצא</a:t>
            </a:r>
            <a:r>
              <a:rPr lang="he-IL"/>
              <a:t> הקם ינאצם אבסטרקטי מלה</a:t>
            </a:r>
            <a:endParaRPr lang="en-US"/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6790620" y="1409772"/>
            <a:ext cx="3186748" cy="272921"/>
          </a:xfrm>
        </p:spPr>
        <p:txBody>
          <a:bodyPr>
            <a:noAutofit/>
          </a:bodyPr>
          <a:lstStyle>
            <a:lvl1pPr>
              <a:defRPr sz="2000" b="1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כותרת נושא</a:t>
            </a:r>
            <a:endParaRPr lang="en-US"/>
          </a:p>
        </p:txBody>
      </p:sp>
      <p:sp>
        <p:nvSpPr>
          <p:cNvPr id="43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6790620" y="3446430"/>
            <a:ext cx="3186747" cy="719193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buNone/>
              <a:defRPr sz="1400" b="0" baseline="0"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צא הקם ינאצם אבסטרקטי מלה</a:t>
            </a:r>
            <a:r>
              <a:rPr lang="en-US"/>
              <a:t> </a:t>
            </a:r>
            <a:r>
              <a:rPr lang="he-IL" err="1"/>
              <a:t>אינטרפו</a:t>
            </a:r>
            <a:r>
              <a:rPr lang="en-US"/>
              <a:t> </a:t>
            </a:r>
            <a:r>
              <a:rPr lang="he-IL"/>
              <a:t>לציות סוננת</a:t>
            </a:r>
            <a:r>
              <a:rPr lang="en-US"/>
              <a:t> </a:t>
            </a:r>
            <a:r>
              <a:rPr lang="he-IL"/>
              <a:t>אינטראקציית </a:t>
            </a:r>
            <a:r>
              <a:rPr lang="he-IL" err="1"/>
              <a:t>ירוצא</a:t>
            </a:r>
            <a:r>
              <a:rPr lang="he-IL"/>
              <a:t> הקם ינאצם אבסטרקטי מלה</a:t>
            </a:r>
            <a:endParaRPr lang="en-US"/>
          </a:p>
        </p:txBody>
      </p:sp>
      <p:sp>
        <p:nvSpPr>
          <p:cNvPr id="44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6790620" y="3073423"/>
            <a:ext cx="3186748" cy="272921"/>
          </a:xfrm>
        </p:spPr>
        <p:txBody>
          <a:bodyPr>
            <a:noAutofit/>
          </a:bodyPr>
          <a:lstStyle>
            <a:lvl1pPr>
              <a:defRPr sz="2000" b="1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כותרת נושא</a:t>
            </a:r>
            <a:endParaRPr lang="en-US"/>
          </a:p>
        </p:txBody>
      </p:sp>
      <p:sp>
        <p:nvSpPr>
          <p:cNvPr id="46" name="Text Placeholder 9"/>
          <p:cNvSpPr>
            <a:spLocks noGrp="1"/>
          </p:cNvSpPr>
          <p:nvPr>
            <p:ph type="body" sz="quarter" idx="26" hasCustomPrompt="1"/>
          </p:nvPr>
        </p:nvSpPr>
        <p:spPr>
          <a:xfrm>
            <a:off x="6790620" y="5110081"/>
            <a:ext cx="3186747" cy="719193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buNone/>
              <a:defRPr sz="1400" b="0" baseline="0"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צא הקם ינאצם אבסטרקטי מלה</a:t>
            </a:r>
            <a:r>
              <a:rPr lang="en-US"/>
              <a:t> </a:t>
            </a:r>
            <a:r>
              <a:rPr lang="he-IL" err="1"/>
              <a:t>אינטרפו</a:t>
            </a:r>
            <a:r>
              <a:rPr lang="en-US"/>
              <a:t> </a:t>
            </a:r>
            <a:r>
              <a:rPr lang="he-IL"/>
              <a:t>לציות סוננת</a:t>
            </a:r>
            <a:r>
              <a:rPr lang="en-US"/>
              <a:t> </a:t>
            </a:r>
            <a:r>
              <a:rPr lang="he-IL"/>
              <a:t>אינטראקציית </a:t>
            </a:r>
            <a:r>
              <a:rPr lang="he-IL" err="1"/>
              <a:t>ירוצא</a:t>
            </a:r>
            <a:r>
              <a:rPr lang="he-IL"/>
              <a:t> הקם ינאצם אבסטרקטי מלה</a:t>
            </a:r>
            <a:endParaRPr lang="en-US"/>
          </a:p>
        </p:txBody>
      </p:sp>
      <p:sp>
        <p:nvSpPr>
          <p:cNvPr id="47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6790620" y="4737074"/>
            <a:ext cx="3186748" cy="272921"/>
          </a:xfrm>
        </p:spPr>
        <p:txBody>
          <a:bodyPr>
            <a:noAutofit/>
          </a:bodyPr>
          <a:lstStyle>
            <a:lvl1pPr>
              <a:defRPr sz="2000" b="1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כותרת נושא</a:t>
            </a:r>
            <a:endParaRPr lang="en-US"/>
          </a:p>
        </p:txBody>
      </p:sp>
      <p:sp>
        <p:nvSpPr>
          <p:cNvPr id="49" name="Text Placeholder 9"/>
          <p:cNvSpPr>
            <a:spLocks noGrp="1"/>
          </p:cNvSpPr>
          <p:nvPr>
            <p:ph type="body" sz="quarter" idx="28" hasCustomPrompt="1"/>
          </p:nvPr>
        </p:nvSpPr>
        <p:spPr>
          <a:xfrm>
            <a:off x="1287221" y="1782779"/>
            <a:ext cx="3186747" cy="719193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buNone/>
              <a:defRPr sz="1400" b="0" baseline="0"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צא הקם ינאצם אבסטרקטי מלה</a:t>
            </a:r>
            <a:r>
              <a:rPr lang="en-US"/>
              <a:t> </a:t>
            </a:r>
            <a:r>
              <a:rPr lang="he-IL" err="1"/>
              <a:t>אינטרפו</a:t>
            </a:r>
            <a:r>
              <a:rPr lang="en-US"/>
              <a:t> </a:t>
            </a:r>
            <a:r>
              <a:rPr lang="he-IL"/>
              <a:t>לציות סוננת</a:t>
            </a:r>
            <a:r>
              <a:rPr lang="en-US"/>
              <a:t> </a:t>
            </a:r>
            <a:r>
              <a:rPr lang="he-IL"/>
              <a:t>אינטראקציית </a:t>
            </a:r>
            <a:r>
              <a:rPr lang="he-IL" err="1"/>
              <a:t>ירוצא</a:t>
            </a:r>
            <a:r>
              <a:rPr lang="he-IL"/>
              <a:t> הקם ינאצם אבסטרקטי מלה</a:t>
            </a:r>
            <a:endParaRPr lang="en-US"/>
          </a:p>
        </p:txBody>
      </p:sp>
      <p:sp>
        <p:nvSpPr>
          <p:cNvPr id="50" name="Text Placeholder 5"/>
          <p:cNvSpPr>
            <a:spLocks noGrp="1"/>
          </p:cNvSpPr>
          <p:nvPr>
            <p:ph type="body" sz="quarter" idx="29" hasCustomPrompt="1"/>
          </p:nvPr>
        </p:nvSpPr>
        <p:spPr>
          <a:xfrm>
            <a:off x="1287221" y="1409772"/>
            <a:ext cx="3186748" cy="272921"/>
          </a:xfrm>
        </p:spPr>
        <p:txBody>
          <a:bodyPr>
            <a:noAutofit/>
          </a:bodyPr>
          <a:lstStyle>
            <a:lvl1pPr>
              <a:defRPr sz="2000" b="1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כותרת נושא</a:t>
            </a:r>
            <a:endParaRPr lang="en-US"/>
          </a:p>
        </p:txBody>
      </p:sp>
      <p:pic>
        <p:nvPicPr>
          <p:cNvPr id="51" name="Picture 5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6131" y="1230489"/>
            <a:ext cx="1330582" cy="1343377"/>
          </a:xfrm>
          <a:prstGeom prst="rect">
            <a:avLst/>
          </a:prstGeom>
        </p:spPr>
      </p:pic>
      <p:sp>
        <p:nvSpPr>
          <p:cNvPr id="52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1287221" y="3446430"/>
            <a:ext cx="3186747" cy="719193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buNone/>
              <a:defRPr sz="1400" b="0" baseline="0"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צא הקם ינאצם אבסטרקטי מלה</a:t>
            </a:r>
            <a:r>
              <a:rPr lang="en-US"/>
              <a:t> </a:t>
            </a:r>
            <a:r>
              <a:rPr lang="he-IL" err="1"/>
              <a:t>אינטרפו</a:t>
            </a:r>
            <a:r>
              <a:rPr lang="en-US"/>
              <a:t> </a:t>
            </a:r>
            <a:r>
              <a:rPr lang="he-IL"/>
              <a:t>לציות סוננת</a:t>
            </a:r>
            <a:r>
              <a:rPr lang="en-US"/>
              <a:t> </a:t>
            </a:r>
            <a:r>
              <a:rPr lang="he-IL"/>
              <a:t>אינטראקציית </a:t>
            </a:r>
            <a:r>
              <a:rPr lang="he-IL" err="1"/>
              <a:t>ירוצא</a:t>
            </a:r>
            <a:r>
              <a:rPr lang="he-IL"/>
              <a:t> הקם ינאצם אבסטרקטי מלה</a:t>
            </a:r>
            <a:endParaRPr lang="en-US"/>
          </a:p>
        </p:txBody>
      </p:sp>
      <p:sp>
        <p:nvSpPr>
          <p:cNvPr id="53" name="Text Placeholder 5"/>
          <p:cNvSpPr>
            <a:spLocks noGrp="1"/>
          </p:cNvSpPr>
          <p:nvPr>
            <p:ph type="body" sz="quarter" idx="31" hasCustomPrompt="1"/>
          </p:nvPr>
        </p:nvSpPr>
        <p:spPr>
          <a:xfrm>
            <a:off x="1287221" y="3073423"/>
            <a:ext cx="3186748" cy="272921"/>
          </a:xfrm>
        </p:spPr>
        <p:txBody>
          <a:bodyPr>
            <a:noAutofit/>
          </a:bodyPr>
          <a:lstStyle>
            <a:lvl1pPr>
              <a:defRPr sz="2000" b="1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כותרת נושא</a:t>
            </a:r>
            <a:endParaRPr lang="en-US"/>
          </a:p>
        </p:txBody>
      </p:sp>
      <p:sp>
        <p:nvSpPr>
          <p:cNvPr id="55" name="Text Placeholder 9"/>
          <p:cNvSpPr>
            <a:spLocks noGrp="1"/>
          </p:cNvSpPr>
          <p:nvPr>
            <p:ph type="body" sz="quarter" idx="32" hasCustomPrompt="1"/>
          </p:nvPr>
        </p:nvSpPr>
        <p:spPr>
          <a:xfrm>
            <a:off x="1287221" y="5110081"/>
            <a:ext cx="3186747" cy="719193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buNone/>
              <a:defRPr sz="1400" b="0" baseline="0"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צא הקם ינאצם אבסטרקטי מלה</a:t>
            </a:r>
            <a:r>
              <a:rPr lang="en-US"/>
              <a:t> </a:t>
            </a:r>
            <a:r>
              <a:rPr lang="he-IL" err="1"/>
              <a:t>אינטרפו</a:t>
            </a:r>
            <a:r>
              <a:rPr lang="en-US"/>
              <a:t> </a:t>
            </a:r>
            <a:r>
              <a:rPr lang="he-IL"/>
              <a:t>לציות סוננת</a:t>
            </a:r>
            <a:r>
              <a:rPr lang="en-US"/>
              <a:t> </a:t>
            </a:r>
            <a:r>
              <a:rPr lang="he-IL"/>
              <a:t>אינטראקציית </a:t>
            </a:r>
            <a:r>
              <a:rPr lang="he-IL" err="1"/>
              <a:t>ירוצא</a:t>
            </a:r>
            <a:r>
              <a:rPr lang="he-IL"/>
              <a:t> הקם ינאצם אבסטרקטי מלה</a:t>
            </a:r>
            <a:endParaRPr lang="en-US"/>
          </a:p>
        </p:txBody>
      </p:sp>
      <p:sp>
        <p:nvSpPr>
          <p:cNvPr id="56" name="Text Placeholder 5"/>
          <p:cNvSpPr>
            <a:spLocks noGrp="1"/>
          </p:cNvSpPr>
          <p:nvPr>
            <p:ph type="body" sz="quarter" idx="33" hasCustomPrompt="1"/>
          </p:nvPr>
        </p:nvSpPr>
        <p:spPr>
          <a:xfrm>
            <a:off x="1287221" y="4737074"/>
            <a:ext cx="3186748" cy="272921"/>
          </a:xfrm>
        </p:spPr>
        <p:txBody>
          <a:bodyPr>
            <a:noAutofit/>
          </a:bodyPr>
          <a:lstStyle>
            <a:lvl1pPr>
              <a:defRPr sz="2000" b="1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כותרת נושא</a:t>
            </a:r>
            <a:endParaRPr lang="en-US"/>
          </a:p>
        </p:txBody>
      </p:sp>
      <p:sp>
        <p:nvSpPr>
          <p:cNvPr id="58" name="Text Placeholder 13"/>
          <p:cNvSpPr>
            <a:spLocks noGrp="1"/>
          </p:cNvSpPr>
          <p:nvPr>
            <p:ph type="body" sz="quarter" idx="34" hasCustomPrompt="1"/>
          </p:nvPr>
        </p:nvSpPr>
        <p:spPr>
          <a:xfrm>
            <a:off x="5054963" y="1782779"/>
            <a:ext cx="514060" cy="427840"/>
          </a:xfrm>
        </p:spPr>
        <p:txBody>
          <a:bodyPr>
            <a:normAutofit/>
          </a:bodyPr>
          <a:lstStyle>
            <a:lvl1pPr algn="ctr">
              <a:defRPr sz="2000" b="1">
                <a:solidFill>
                  <a:schemeClr val="bg1"/>
                </a:solidFill>
                <a:cs typeface="Fedra Sans Bar-ilan" pitchFamily="50" charset="-79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1</a:t>
            </a:r>
            <a:r>
              <a:rPr lang="en-US"/>
              <a:t>0</a:t>
            </a:r>
          </a:p>
        </p:txBody>
      </p:sp>
      <p:sp>
        <p:nvSpPr>
          <p:cNvPr id="61" name="Text Placeholder 13"/>
          <p:cNvSpPr>
            <a:spLocks noGrp="1"/>
          </p:cNvSpPr>
          <p:nvPr>
            <p:ph type="body" sz="quarter" idx="35" hasCustomPrompt="1"/>
          </p:nvPr>
        </p:nvSpPr>
        <p:spPr>
          <a:xfrm>
            <a:off x="5054963" y="3411564"/>
            <a:ext cx="514060" cy="427840"/>
          </a:xfrm>
        </p:spPr>
        <p:txBody>
          <a:bodyPr>
            <a:normAutofit/>
          </a:bodyPr>
          <a:lstStyle>
            <a:lvl1pPr algn="ctr">
              <a:defRPr sz="2000" b="1">
                <a:solidFill>
                  <a:schemeClr val="bg1"/>
                </a:solidFill>
                <a:cs typeface="Fedra Sans Bar-ilan" pitchFamily="50" charset="-79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1</a:t>
            </a:r>
            <a:r>
              <a:rPr lang="en-US"/>
              <a:t>0</a:t>
            </a:r>
          </a:p>
        </p:txBody>
      </p:sp>
      <p:sp>
        <p:nvSpPr>
          <p:cNvPr id="63" name="Text Placeholder 13"/>
          <p:cNvSpPr>
            <a:spLocks noGrp="1"/>
          </p:cNvSpPr>
          <p:nvPr>
            <p:ph type="body" sz="quarter" idx="36" hasCustomPrompt="1"/>
          </p:nvPr>
        </p:nvSpPr>
        <p:spPr>
          <a:xfrm>
            <a:off x="5054963" y="5079159"/>
            <a:ext cx="514060" cy="427840"/>
          </a:xfrm>
        </p:spPr>
        <p:txBody>
          <a:bodyPr>
            <a:normAutofit/>
          </a:bodyPr>
          <a:lstStyle>
            <a:lvl1pPr algn="ctr">
              <a:defRPr sz="2000" b="1">
                <a:solidFill>
                  <a:schemeClr val="bg1"/>
                </a:solidFill>
                <a:cs typeface="Fedra Sans Bar-ilan" pitchFamily="50" charset="-79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1</a:t>
            </a:r>
            <a:r>
              <a:rPr lang="en-US"/>
              <a:t>0</a:t>
            </a:r>
          </a:p>
        </p:txBody>
      </p:sp>
      <p:sp>
        <p:nvSpPr>
          <p:cNvPr id="65" name="Text Placeholder 13"/>
          <p:cNvSpPr>
            <a:spLocks noGrp="1"/>
          </p:cNvSpPr>
          <p:nvPr>
            <p:ph type="body" sz="quarter" idx="37" hasCustomPrompt="1"/>
          </p:nvPr>
        </p:nvSpPr>
        <p:spPr>
          <a:xfrm>
            <a:off x="10539701" y="1782779"/>
            <a:ext cx="514060" cy="427840"/>
          </a:xfrm>
        </p:spPr>
        <p:txBody>
          <a:bodyPr>
            <a:normAutofit/>
          </a:bodyPr>
          <a:lstStyle>
            <a:lvl1pPr algn="ctr">
              <a:defRPr sz="2000" b="1">
                <a:solidFill>
                  <a:schemeClr val="bg1"/>
                </a:solidFill>
                <a:cs typeface="Fedra Sans Bar-ilan" pitchFamily="50" charset="-79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1</a:t>
            </a:r>
            <a:r>
              <a:rPr lang="en-US"/>
              <a:t>0</a:t>
            </a:r>
          </a:p>
        </p:txBody>
      </p:sp>
      <p:sp>
        <p:nvSpPr>
          <p:cNvPr id="66" name="Text Placeholder 13"/>
          <p:cNvSpPr>
            <a:spLocks noGrp="1"/>
          </p:cNvSpPr>
          <p:nvPr>
            <p:ph type="body" sz="quarter" idx="38" hasCustomPrompt="1"/>
          </p:nvPr>
        </p:nvSpPr>
        <p:spPr>
          <a:xfrm>
            <a:off x="10539701" y="3411564"/>
            <a:ext cx="514060" cy="427840"/>
          </a:xfrm>
        </p:spPr>
        <p:txBody>
          <a:bodyPr>
            <a:normAutofit/>
          </a:bodyPr>
          <a:lstStyle>
            <a:lvl1pPr algn="ctr">
              <a:defRPr sz="2000" b="1">
                <a:solidFill>
                  <a:schemeClr val="bg1"/>
                </a:solidFill>
                <a:cs typeface="Fedra Sans Bar-ilan" pitchFamily="50" charset="-79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1</a:t>
            </a:r>
            <a:r>
              <a:rPr lang="en-US"/>
              <a:t>0</a:t>
            </a:r>
          </a:p>
        </p:txBody>
      </p:sp>
      <p:sp>
        <p:nvSpPr>
          <p:cNvPr id="67" name="Text Placeholder 13"/>
          <p:cNvSpPr>
            <a:spLocks noGrp="1"/>
          </p:cNvSpPr>
          <p:nvPr>
            <p:ph type="body" sz="quarter" idx="39" hasCustomPrompt="1"/>
          </p:nvPr>
        </p:nvSpPr>
        <p:spPr>
          <a:xfrm>
            <a:off x="10539701" y="5079159"/>
            <a:ext cx="514060" cy="427840"/>
          </a:xfrm>
        </p:spPr>
        <p:txBody>
          <a:bodyPr>
            <a:normAutofit/>
          </a:bodyPr>
          <a:lstStyle>
            <a:lvl1pPr algn="ctr">
              <a:defRPr sz="2000" b="1">
                <a:solidFill>
                  <a:schemeClr val="bg1"/>
                </a:solidFill>
                <a:cs typeface="Fedra Sans Bar-ilan" pitchFamily="50" charset="-79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1</a:t>
            </a:r>
            <a:r>
              <a:rPr lang="en-US"/>
              <a:t>0</a:t>
            </a:r>
          </a:p>
        </p:txBody>
      </p:sp>
      <p:sp>
        <p:nvSpPr>
          <p:cNvPr id="34" name="Footer Placeholder 27">
            <a:extLst>
              <a:ext uri="{FF2B5EF4-FFF2-40B4-BE49-F238E27FC236}">
                <a16:creationId xmlns:a16="http://schemas.microsoft.com/office/drawing/2014/main" id="{A26B7019-62B3-4B49-A11B-DDD9ADE461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38368" y="6285041"/>
            <a:ext cx="2159000" cy="24928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pPr rtl="1"/>
            <a:r>
              <a:rPr lang="he-IL"/>
              <a:t>כותרת המצגת</a:t>
            </a:r>
            <a:endParaRPr lang="en-US"/>
          </a:p>
        </p:txBody>
      </p:sp>
      <p:sp>
        <p:nvSpPr>
          <p:cNvPr id="35" name="Slide Number Placeholder 3">
            <a:extLst>
              <a:ext uri="{FF2B5EF4-FFF2-40B4-BE49-F238E27FC236}">
                <a16:creationId xmlns:a16="http://schemas.microsoft.com/office/drawing/2014/main" id="{FDF9804C-113D-C449-B422-D5E58F6D73E1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48169" y="6238923"/>
            <a:ext cx="476250" cy="3651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FDB471CC-1647-9041-AC92-CE8E329D9294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19285DD-ED6F-014C-904C-94ECD3BEB7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81" y="5893276"/>
            <a:ext cx="726433" cy="7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784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0">
            <a:extLst>
              <a:ext uri="{FF2B5EF4-FFF2-40B4-BE49-F238E27FC236}">
                <a16:creationId xmlns:a16="http://schemas.microsoft.com/office/drawing/2014/main" id="{D7FE8A6A-B373-4524-8961-B5CBD477E259}"/>
              </a:ext>
            </a:extLst>
          </p:cNvPr>
          <p:cNvSpPr/>
          <p:nvPr/>
        </p:nvSpPr>
        <p:spPr>
          <a:xfrm>
            <a:off x="0" y="34925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Fedra Sans Bar-ilan" pitchFamily="50" charset="-79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72B818-F027-4ACC-8238-6E24D1926757}"/>
              </a:ext>
            </a:extLst>
          </p:cNvPr>
          <p:cNvSpPr/>
          <p:nvPr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Fedra Sans Bar-ilan" pitchFamily="50" charset="-79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643EB403-9AE5-40F4-8668-31DC1A522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275" y="1776413"/>
            <a:ext cx="417513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7">
            <a:extLst>
              <a:ext uri="{FF2B5EF4-FFF2-40B4-BE49-F238E27FC236}">
                <a16:creationId xmlns:a16="http://schemas.microsoft.com/office/drawing/2014/main" id="{07B19B40-2A6D-4F0D-BB5F-0A0DEF9D5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738" y="1776413"/>
            <a:ext cx="417512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1">
            <a:extLst>
              <a:ext uri="{FF2B5EF4-FFF2-40B4-BE49-F238E27FC236}">
                <a16:creationId xmlns:a16="http://schemas.microsoft.com/office/drawing/2014/main" id="{B185D022-0174-40F6-96D7-8BF27A4A4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5" y="1776413"/>
            <a:ext cx="415925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0">
            <a:extLst>
              <a:ext uri="{FF2B5EF4-FFF2-40B4-BE49-F238E27FC236}">
                <a16:creationId xmlns:a16="http://schemas.microsoft.com/office/drawing/2014/main" id="{5EF2398E-EB85-45B2-B079-BCB0AC2BD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675" y="5892800"/>
            <a:ext cx="72548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מציין מיקום טקסט 5">
            <a:extLst>
              <a:ext uri="{FF2B5EF4-FFF2-40B4-BE49-F238E27FC236}">
                <a16:creationId xmlns:a16="http://schemas.microsoft.com/office/drawing/2014/main" id="{01E012A6-9CCD-4D2A-B3D1-3D32E1FA5A60}"/>
              </a:ext>
            </a:extLst>
          </p:cNvPr>
          <p:cNvSpPr txBox="1">
            <a:spLocks/>
          </p:cNvSpPr>
          <p:nvPr/>
        </p:nvSpPr>
        <p:spPr>
          <a:xfrm>
            <a:off x="5268913" y="1797050"/>
            <a:ext cx="2478087" cy="336550"/>
          </a:xfrm>
          <a:prstGeom prst="rect">
            <a:avLst/>
          </a:prstGeom>
        </p:spPr>
        <p:txBody>
          <a:bodyPr/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/>
              <a:buNone/>
              <a:defRPr sz="20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r" defTabSz="914400" rtl="1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r" defTabSz="914400" rtl="1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r" defTabSz="914400" rtl="1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r" defTabSz="914400" rtl="1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 fontAlgn="auto">
              <a:defRPr/>
            </a:pPr>
            <a:r>
              <a:rPr lang="en-US">
                <a:latin typeface="Fedra Sans Bar-ilan" pitchFamily="50" charset="-79"/>
              </a:rPr>
              <a:t>Headline</a:t>
            </a:r>
            <a:endParaRPr lang="he-IL">
              <a:latin typeface="Fedra Sans Bar-ilan" pitchFamily="50" charset="-79"/>
              <a:cs typeface="Fedra Sans Bar-ilan" pitchFamily="50" charset="-79"/>
            </a:endParaRPr>
          </a:p>
        </p:txBody>
      </p:sp>
      <p:sp>
        <p:nvSpPr>
          <p:cNvPr id="11" name="מציין מיקום טקסט 5">
            <a:extLst>
              <a:ext uri="{FF2B5EF4-FFF2-40B4-BE49-F238E27FC236}">
                <a16:creationId xmlns:a16="http://schemas.microsoft.com/office/drawing/2014/main" id="{2DE1020B-DEB1-48DF-B066-2AE4BDD1E987}"/>
              </a:ext>
            </a:extLst>
          </p:cNvPr>
          <p:cNvSpPr txBox="1">
            <a:spLocks/>
          </p:cNvSpPr>
          <p:nvPr/>
        </p:nvSpPr>
        <p:spPr>
          <a:xfrm>
            <a:off x="8728075" y="1797050"/>
            <a:ext cx="2476500" cy="336550"/>
          </a:xfrm>
          <a:prstGeom prst="rect">
            <a:avLst/>
          </a:prstGeom>
        </p:spPr>
        <p:txBody>
          <a:bodyPr/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/>
              <a:buNone/>
              <a:defRPr sz="20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r" defTabSz="914400" rtl="1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r" defTabSz="914400" rtl="1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r" defTabSz="914400" rtl="1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r" defTabSz="914400" rtl="1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 fontAlgn="auto">
              <a:defRPr/>
            </a:pPr>
            <a:r>
              <a:rPr lang="en-US">
                <a:latin typeface="Fedra Sans Bar-ilan" pitchFamily="50" charset="-79"/>
              </a:rPr>
              <a:t>Headline</a:t>
            </a:r>
            <a:endParaRPr lang="he-IL">
              <a:latin typeface="Fedra Sans Bar-ilan" pitchFamily="50" charset="-79"/>
              <a:cs typeface="Fedra Sans Bar-ilan" pitchFamily="50" charset="-79"/>
            </a:endParaRPr>
          </a:p>
        </p:txBody>
      </p:sp>
      <p:sp>
        <p:nvSpPr>
          <p:cNvPr id="12" name="מציין מיקום טקסט 8">
            <a:extLst>
              <a:ext uri="{FF2B5EF4-FFF2-40B4-BE49-F238E27FC236}">
                <a16:creationId xmlns:a16="http://schemas.microsoft.com/office/drawing/2014/main" id="{F0B3D634-0295-4F1B-9D12-52C74610C372}"/>
              </a:ext>
            </a:extLst>
          </p:cNvPr>
          <p:cNvSpPr txBox="1">
            <a:spLocks/>
          </p:cNvSpPr>
          <p:nvPr/>
        </p:nvSpPr>
        <p:spPr>
          <a:xfrm>
            <a:off x="4575175" y="2365375"/>
            <a:ext cx="3041650" cy="3144838"/>
          </a:xfrm>
          <a:prstGeom prst="rect">
            <a:avLst/>
          </a:prstGeom>
        </p:spPr>
        <p:txBody>
          <a:bodyPr/>
          <a:lstStyle>
            <a:lvl1pPr marL="0" indent="0" algn="r" defTabSz="914400" rtl="1" eaLnBrk="1" latinLnBrk="0" hangingPunct="1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Font typeface="Arial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r" defTabSz="914400" rtl="1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r" defTabSz="914400" rtl="1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r" defTabSz="914400" rtl="1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r" defTabSz="914400" rtl="1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 fontAlgn="auto">
              <a:defRPr/>
            </a:pPr>
            <a:r>
              <a:rPr lang="en-US">
                <a:latin typeface="Fedra Sans Bar-ilan" pitchFamily="50" charset="-79"/>
              </a:rPr>
              <a:t>Lorem ipsum dolor sit </a:t>
            </a:r>
            <a:r>
              <a:rPr lang="en-US" err="1">
                <a:latin typeface="Fedra Sans Bar-ilan" pitchFamily="50" charset="-79"/>
              </a:rPr>
              <a:t>amet</a:t>
            </a:r>
            <a:r>
              <a:rPr lang="en-US">
                <a:latin typeface="Fedra Sans Bar-ilan" pitchFamily="50" charset="-79"/>
              </a:rPr>
              <a:t>, </a:t>
            </a:r>
            <a:r>
              <a:rPr lang="en-US" err="1">
                <a:latin typeface="Fedra Sans Bar-ilan" pitchFamily="50" charset="-79"/>
              </a:rPr>
              <a:t>consectetuer</a:t>
            </a:r>
            <a:r>
              <a:rPr lang="en-US">
                <a:latin typeface="Fedra Sans Bar-ilan" pitchFamily="50" charset="-79"/>
              </a:rPr>
              <a:t> </a:t>
            </a:r>
            <a:r>
              <a:rPr lang="en-US" err="1">
                <a:latin typeface="Fedra Sans Bar-ilan" pitchFamily="50" charset="-79"/>
              </a:rPr>
              <a:t>adipiscing</a:t>
            </a:r>
            <a:r>
              <a:rPr lang="en-US">
                <a:latin typeface="Fedra Sans Bar-ilan" pitchFamily="50" charset="-79"/>
              </a:rPr>
              <a:t> </a:t>
            </a:r>
            <a:r>
              <a:rPr lang="en-US" err="1">
                <a:latin typeface="Fedra Sans Bar-ilan" pitchFamily="50" charset="-79"/>
              </a:rPr>
              <a:t>elit</a:t>
            </a:r>
            <a:r>
              <a:rPr lang="en-US">
                <a:latin typeface="Fedra Sans Bar-ilan" pitchFamily="50" charset="-79"/>
              </a:rPr>
              <a:t>. </a:t>
            </a:r>
            <a:r>
              <a:rPr lang="en-US" err="1">
                <a:latin typeface="Fedra Sans Bar-ilan" pitchFamily="50" charset="-79"/>
              </a:rPr>
              <a:t>Aenean</a:t>
            </a:r>
            <a:r>
              <a:rPr lang="en-US">
                <a:latin typeface="Fedra Sans Bar-ilan" pitchFamily="50" charset="-79"/>
              </a:rPr>
              <a:t> </a:t>
            </a:r>
            <a:r>
              <a:rPr lang="en-US" err="1">
                <a:latin typeface="Fedra Sans Bar-ilan" pitchFamily="50" charset="-79"/>
              </a:rPr>
              <a:t>commodo</a:t>
            </a:r>
            <a:r>
              <a:rPr lang="en-US">
                <a:latin typeface="Fedra Sans Bar-ilan" pitchFamily="50" charset="-79"/>
              </a:rPr>
              <a:t> ligula </a:t>
            </a:r>
            <a:r>
              <a:rPr lang="en-US" err="1">
                <a:latin typeface="Fedra Sans Bar-ilan" pitchFamily="50" charset="-79"/>
              </a:rPr>
              <a:t>eget</a:t>
            </a:r>
            <a:r>
              <a:rPr lang="en-US">
                <a:latin typeface="Fedra Sans Bar-ilan" pitchFamily="50" charset="-79"/>
              </a:rPr>
              <a:t> dolor. </a:t>
            </a:r>
            <a:r>
              <a:rPr lang="en-US" err="1">
                <a:latin typeface="Fedra Sans Bar-ilan" pitchFamily="50" charset="-79"/>
              </a:rPr>
              <a:t>Aenean</a:t>
            </a:r>
            <a:r>
              <a:rPr lang="en-US">
                <a:latin typeface="Fedra Sans Bar-ilan" pitchFamily="50" charset="-79"/>
              </a:rPr>
              <a:t> </a:t>
            </a:r>
            <a:r>
              <a:rPr lang="en-US" err="1">
                <a:latin typeface="Fedra Sans Bar-ilan" pitchFamily="50" charset="-79"/>
              </a:rPr>
              <a:t>massa</a:t>
            </a:r>
            <a:r>
              <a:rPr lang="en-US">
                <a:latin typeface="Fedra Sans Bar-ilan" pitchFamily="50" charset="-79"/>
              </a:rPr>
              <a:t>. Cum sociis </a:t>
            </a:r>
            <a:r>
              <a:rPr lang="en-US" err="1">
                <a:latin typeface="Fedra Sans Bar-ilan" pitchFamily="50" charset="-79"/>
              </a:rPr>
              <a:t>natoque</a:t>
            </a:r>
            <a:r>
              <a:rPr lang="en-US">
                <a:latin typeface="Fedra Sans Bar-ilan" pitchFamily="50" charset="-79"/>
              </a:rPr>
              <a:t> </a:t>
            </a:r>
            <a:r>
              <a:rPr lang="en-US" err="1">
                <a:latin typeface="Fedra Sans Bar-ilan" pitchFamily="50" charset="-79"/>
              </a:rPr>
              <a:t>penatibus</a:t>
            </a:r>
            <a:r>
              <a:rPr lang="en-US">
                <a:latin typeface="Fedra Sans Bar-ilan" pitchFamily="50" charset="-79"/>
              </a:rPr>
              <a:t> et </a:t>
            </a:r>
            <a:r>
              <a:rPr lang="en-US" err="1">
                <a:latin typeface="Fedra Sans Bar-ilan" pitchFamily="50" charset="-79"/>
              </a:rPr>
              <a:t>magnis</a:t>
            </a:r>
            <a:r>
              <a:rPr lang="en-US">
                <a:latin typeface="Fedra Sans Bar-ilan" pitchFamily="50" charset="-79"/>
              </a:rPr>
              <a:t> dis parturient </a:t>
            </a:r>
            <a:r>
              <a:rPr lang="en-US" err="1">
                <a:latin typeface="Fedra Sans Bar-ilan" pitchFamily="50" charset="-79"/>
              </a:rPr>
              <a:t>montes</a:t>
            </a:r>
            <a:r>
              <a:rPr lang="en-US">
                <a:latin typeface="Fedra Sans Bar-ilan" pitchFamily="50" charset="-79"/>
              </a:rPr>
              <a:t>, </a:t>
            </a:r>
            <a:r>
              <a:rPr lang="en-US" err="1">
                <a:latin typeface="Fedra Sans Bar-ilan" pitchFamily="50" charset="-79"/>
              </a:rPr>
              <a:t>nascetur</a:t>
            </a:r>
            <a:r>
              <a:rPr lang="en-US">
                <a:latin typeface="Fedra Sans Bar-ilan" pitchFamily="50" charset="-79"/>
              </a:rPr>
              <a:t> </a:t>
            </a:r>
            <a:r>
              <a:rPr lang="en-US" err="1">
                <a:latin typeface="Fedra Sans Bar-ilan" pitchFamily="50" charset="-79"/>
              </a:rPr>
              <a:t>ridiculus</a:t>
            </a:r>
            <a:r>
              <a:rPr lang="en-US">
                <a:latin typeface="Fedra Sans Bar-ilan" pitchFamily="50" charset="-79"/>
              </a:rPr>
              <a:t> mus. </a:t>
            </a:r>
            <a:r>
              <a:rPr lang="en-US" err="1">
                <a:latin typeface="Fedra Sans Bar-ilan" pitchFamily="50" charset="-79"/>
              </a:rPr>
              <a:t>Donec</a:t>
            </a:r>
            <a:r>
              <a:rPr lang="en-US">
                <a:latin typeface="Fedra Sans Bar-ilan" pitchFamily="50" charset="-79"/>
              </a:rPr>
              <a:t> </a:t>
            </a:r>
            <a:r>
              <a:rPr lang="en-US" err="1">
                <a:latin typeface="Fedra Sans Bar-ilan" pitchFamily="50" charset="-79"/>
              </a:rPr>
              <a:t>quam</a:t>
            </a:r>
            <a:r>
              <a:rPr lang="en-US">
                <a:latin typeface="Fedra Sans Bar-ilan" pitchFamily="50" charset="-79"/>
              </a:rPr>
              <a:t> </a:t>
            </a:r>
            <a:r>
              <a:rPr lang="en-US" err="1">
                <a:latin typeface="Fedra Sans Bar-ilan" pitchFamily="50" charset="-79"/>
              </a:rPr>
              <a:t>felis</a:t>
            </a:r>
            <a:r>
              <a:rPr lang="en-US">
                <a:latin typeface="Fedra Sans Bar-ilan" pitchFamily="50" charset="-79"/>
              </a:rPr>
              <a:t>, </a:t>
            </a:r>
            <a:r>
              <a:rPr lang="en-US" err="1">
                <a:latin typeface="Fedra Sans Bar-ilan" pitchFamily="50" charset="-79"/>
              </a:rPr>
              <a:t>ultricies</a:t>
            </a:r>
            <a:r>
              <a:rPr lang="en-US">
                <a:latin typeface="Fedra Sans Bar-ilan" pitchFamily="50" charset="-79"/>
              </a:rPr>
              <a:t> </a:t>
            </a:r>
            <a:r>
              <a:rPr lang="en-US" err="1">
                <a:latin typeface="Fedra Sans Bar-ilan" pitchFamily="50" charset="-79"/>
              </a:rPr>
              <a:t>nec</a:t>
            </a:r>
            <a:r>
              <a:rPr lang="en-US">
                <a:latin typeface="Fedra Sans Bar-ilan" pitchFamily="50" charset="-79"/>
              </a:rPr>
              <a:t>, </a:t>
            </a:r>
            <a:r>
              <a:rPr lang="en-US" err="1">
                <a:latin typeface="Fedra Sans Bar-ilan" pitchFamily="50" charset="-79"/>
              </a:rPr>
              <a:t>pellentesque</a:t>
            </a:r>
            <a:r>
              <a:rPr lang="en-US">
                <a:latin typeface="Fedra Sans Bar-ilan" pitchFamily="50" charset="-79"/>
              </a:rPr>
              <a:t> </a:t>
            </a:r>
            <a:r>
              <a:rPr lang="en-US" err="1">
                <a:latin typeface="Fedra Sans Bar-ilan" pitchFamily="50" charset="-79"/>
              </a:rPr>
              <a:t>eu</a:t>
            </a:r>
            <a:r>
              <a:rPr lang="en-US">
                <a:latin typeface="Fedra Sans Bar-ilan" pitchFamily="50" charset="-79"/>
              </a:rPr>
              <a:t>, </a:t>
            </a:r>
            <a:r>
              <a:rPr lang="en-US" err="1">
                <a:latin typeface="Fedra Sans Bar-ilan" pitchFamily="50" charset="-79"/>
              </a:rPr>
              <a:t>pretium</a:t>
            </a:r>
            <a:r>
              <a:rPr lang="en-US">
                <a:latin typeface="Fedra Sans Bar-ilan" pitchFamily="50" charset="-79"/>
              </a:rPr>
              <a:t> </a:t>
            </a:r>
            <a:r>
              <a:rPr lang="en-US" err="1">
                <a:latin typeface="Fedra Sans Bar-ilan" pitchFamily="50" charset="-79"/>
              </a:rPr>
              <a:t>quis</a:t>
            </a:r>
            <a:r>
              <a:rPr lang="en-US">
                <a:latin typeface="Fedra Sans Bar-ilan" pitchFamily="50" charset="-79"/>
              </a:rPr>
              <a:t>, </a:t>
            </a:r>
            <a:r>
              <a:rPr lang="en-US" err="1">
                <a:latin typeface="Fedra Sans Bar-ilan" pitchFamily="50" charset="-79"/>
              </a:rPr>
              <a:t>sem</a:t>
            </a:r>
            <a:r>
              <a:rPr lang="en-US">
                <a:latin typeface="Fedra Sans Bar-ilan" pitchFamily="50" charset="-79"/>
              </a:rPr>
              <a:t> </a:t>
            </a:r>
            <a:r>
              <a:rPr lang="en-US" err="1">
                <a:latin typeface="Fedra Sans Bar-ilan" pitchFamily="50" charset="-79"/>
              </a:rPr>
              <a:t>Nulla</a:t>
            </a:r>
            <a:r>
              <a:rPr lang="en-US">
                <a:latin typeface="Fedra Sans Bar-ilan" pitchFamily="50" charset="-79"/>
              </a:rPr>
              <a:t>.</a:t>
            </a:r>
            <a:endParaRPr lang="he-IL">
              <a:latin typeface="Fedra Sans Bar-ilan" pitchFamily="50" charset="-79"/>
              <a:cs typeface="Fedra Sans Bar-ilan" pitchFamily="50" charset="-79"/>
            </a:endParaRPr>
          </a:p>
        </p:txBody>
      </p:sp>
      <p:sp>
        <p:nvSpPr>
          <p:cNvPr id="13" name="מציין מיקום טקסט 8">
            <a:extLst>
              <a:ext uri="{FF2B5EF4-FFF2-40B4-BE49-F238E27FC236}">
                <a16:creationId xmlns:a16="http://schemas.microsoft.com/office/drawing/2014/main" id="{D4332476-CD00-4A47-9E2C-65440A1DD186}"/>
              </a:ext>
            </a:extLst>
          </p:cNvPr>
          <p:cNvSpPr txBox="1">
            <a:spLocks/>
          </p:cNvSpPr>
          <p:nvPr/>
        </p:nvSpPr>
        <p:spPr>
          <a:xfrm>
            <a:off x="8115300" y="2365375"/>
            <a:ext cx="3041650" cy="3144838"/>
          </a:xfrm>
          <a:prstGeom prst="rect">
            <a:avLst/>
          </a:prstGeom>
        </p:spPr>
        <p:txBody>
          <a:bodyPr/>
          <a:lstStyle>
            <a:lvl1pPr marL="0" indent="0" algn="r" defTabSz="914400" rtl="1" eaLnBrk="1" latinLnBrk="0" hangingPunct="1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Font typeface="Arial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r" defTabSz="914400" rtl="1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r" defTabSz="914400" rtl="1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r" defTabSz="914400" rtl="1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r" defTabSz="914400" rtl="1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 fontAlgn="auto">
              <a:defRPr/>
            </a:pPr>
            <a:r>
              <a:rPr lang="en-US">
                <a:latin typeface="Fedra Sans Bar-ilan" pitchFamily="50" charset="-79"/>
              </a:rPr>
              <a:t>Lorem ipsum dolor sit </a:t>
            </a:r>
            <a:r>
              <a:rPr lang="en-US" err="1">
                <a:latin typeface="Fedra Sans Bar-ilan" pitchFamily="50" charset="-79"/>
              </a:rPr>
              <a:t>amet</a:t>
            </a:r>
            <a:r>
              <a:rPr lang="en-US">
                <a:latin typeface="Fedra Sans Bar-ilan" pitchFamily="50" charset="-79"/>
              </a:rPr>
              <a:t>, </a:t>
            </a:r>
            <a:r>
              <a:rPr lang="en-US" err="1">
                <a:latin typeface="Fedra Sans Bar-ilan" pitchFamily="50" charset="-79"/>
              </a:rPr>
              <a:t>consectetuer</a:t>
            </a:r>
            <a:r>
              <a:rPr lang="en-US">
                <a:latin typeface="Fedra Sans Bar-ilan" pitchFamily="50" charset="-79"/>
              </a:rPr>
              <a:t> </a:t>
            </a:r>
            <a:r>
              <a:rPr lang="en-US" err="1">
                <a:latin typeface="Fedra Sans Bar-ilan" pitchFamily="50" charset="-79"/>
              </a:rPr>
              <a:t>adipiscing</a:t>
            </a:r>
            <a:r>
              <a:rPr lang="en-US">
                <a:latin typeface="Fedra Sans Bar-ilan" pitchFamily="50" charset="-79"/>
              </a:rPr>
              <a:t> </a:t>
            </a:r>
            <a:r>
              <a:rPr lang="en-US" err="1">
                <a:latin typeface="Fedra Sans Bar-ilan" pitchFamily="50" charset="-79"/>
              </a:rPr>
              <a:t>elit</a:t>
            </a:r>
            <a:r>
              <a:rPr lang="en-US">
                <a:latin typeface="Fedra Sans Bar-ilan" pitchFamily="50" charset="-79"/>
              </a:rPr>
              <a:t>. Aenean </a:t>
            </a:r>
            <a:r>
              <a:rPr lang="en-US" err="1">
                <a:latin typeface="Fedra Sans Bar-ilan" pitchFamily="50" charset="-79"/>
              </a:rPr>
              <a:t>commodo</a:t>
            </a:r>
            <a:r>
              <a:rPr lang="en-US">
                <a:latin typeface="Fedra Sans Bar-ilan" pitchFamily="50" charset="-79"/>
              </a:rPr>
              <a:t> ligula </a:t>
            </a:r>
            <a:r>
              <a:rPr lang="en-US" err="1">
                <a:latin typeface="Fedra Sans Bar-ilan" pitchFamily="50" charset="-79"/>
              </a:rPr>
              <a:t>eget</a:t>
            </a:r>
            <a:r>
              <a:rPr lang="en-US">
                <a:latin typeface="Fedra Sans Bar-ilan" pitchFamily="50" charset="-79"/>
              </a:rPr>
              <a:t> dolor. Aenean </a:t>
            </a:r>
            <a:r>
              <a:rPr lang="en-US" err="1">
                <a:latin typeface="Fedra Sans Bar-ilan" pitchFamily="50" charset="-79"/>
              </a:rPr>
              <a:t>massa</a:t>
            </a:r>
            <a:r>
              <a:rPr lang="en-US">
                <a:latin typeface="Fedra Sans Bar-ilan" pitchFamily="50" charset="-79"/>
              </a:rPr>
              <a:t>. Cum sociis </a:t>
            </a:r>
            <a:r>
              <a:rPr lang="en-US" err="1">
                <a:latin typeface="Fedra Sans Bar-ilan" pitchFamily="50" charset="-79"/>
              </a:rPr>
              <a:t>natoque</a:t>
            </a:r>
            <a:r>
              <a:rPr lang="en-US">
                <a:latin typeface="Fedra Sans Bar-ilan" pitchFamily="50" charset="-79"/>
              </a:rPr>
              <a:t> </a:t>
            </a:r>
            <a:r>
              <a:rPr lang="en-US" err="1">
                <a:latin typeface="Fedra Sans Bar-ilan" pitchFamily="50" charset="-79"/>
              </a:rPr>
              <a:t>penatibus</a:t>
            </a:r>
            <a:r>
              <a:rPr lang="en-US">
                <a:latin typeface="Fedra Sans Bar-ilan" pitchFamily="50" charset="-79"/>
              </a:rPr>
              <a:t> et </a:t>
            </a:r>
            <a:r>
              <a:rPr lang="en-US" err="1">
                <a:latin typeface="Fedra Sans Bar-ilan" pitchFamily="50" charset="-79"/>
              </a:rPr>
              <a:t>magnis</a:t>
            </a:r>
            <a:r>
              <a:rPr lang="en-US">
                <a:latin typeface="Fedra Sans Bar-ilan" pitchFamily="50" charset="-79"/>
              </a:rPr>
              <a:t> dis parturient </a:t>
            </a:r>
            <a:r>
              <a:rPr lang="en-US" err="1">
                <a:latin typeface="Fedra Sans Bar-ilan" pitchFamily="50" charset="-79"/>
              </a:rPr>
              <a:t>montes</a:t>
            </a:r>
            <a:r>
              <a:rPr lang="en-US">
                <a:latin typeface="Fedra Sans Bar-ilan" pitchFamily="50" charset="-79"/>
              </a:rPr>
              <a:t>, </a:t>
            </a:r>
            <a:r>
              <a:rPr lang="en-US" err="1">
                <a:latin typeface="Fedra Sans Bar-ilan" pitchFamily="50" charset="-79"/>
              </a:rPr>
              <a:t>nascetur</a:t>
            </a:r>
            <a:r>
              <a:rPr lang="en-US">
                <a:latin typeface="Fedra Sans Bar-ilan" pitchFamily="50" charset="-79"/>
              </a:rPr>
              <a:t> </a:t>
            </a:r>
            <a:r>
              <a:rPr lang="en-US" err="1">
                <a:latin typeface="Fedra Sans Bar-ilan" pitchFamily="50" charset="-79"/>
              </a:rPr>
              <a:t>ridiculus</a:t>
            </a:r>
            <a:r>
              <a:rPr lang="en-US">
                <a:latin typeface="Fedra Sans Bar-ilan" pitchFamily="50" charset="-79"/>
              </a:rPr>
              <a:t> mus. Donec </a:t>
            </a:r>
            <a:r>
              <a:rPr lang="en-US" err="1">
                <a:latin typeface="Fedra Sans Bar-ilan" pitchFamily="50" charset="-79"/>
              </a:rPr>
              <a:t>quam</a:t>
            </a:r>
            <a:r>
              <a:rPr lang="en-US">
                <a:latin typeface="Fedra Sans Bar-ilan" pitchFamily="50" charset="-79"/>
              </a:rPr>
              <a:t> </a:t>
            </a:r>
            <a:r>
              <a:rPr lang="en-US" err="1">
                <a:latin typeface="Fedra Sans Bar-ilan" pitchFamily="50" charset="-79"/>
              </a:rPr>
              <a:t>felis</a:t>
            </a:r>
            <a:r>
              <a:rPr lang="en-US">
                <a:latin typeface="Fedra Sans Bar-ilan" pitchFamily="50" charset="-79"/>
              </a:rPr>
              <a:t>, </a:t>
            </a:r>
            <a:r>
              <a:rPr lang="en-US" err="1">
                <a:latin typeface="Fedra Sans Bar-ilan" pitchFamily="50" charset="-79"/>
              </a:rPr>
              <a:t>ultricies</a:t>
            </a:r>
            <a:r>
              <a:rPr lang="en-US">
                <a:latin typeface="Fedra Sans Bar-ilan" pitchFamily="50" charset="-79"/>
              </a:rPr>
              <a:t> </a:t>
            </a:r>
            <a:r>
              <a:rPr lang="en-US" err="1">
                <a:latin typeface="Fedra Sans Bar-ilan" pitchFamily="50" charset="-79"/>
              </a:rPr>
              <a:t>nec</a:t>
            </a:r>
            <a:r>
              <a:rPr lang="en-US">
                <a:latin typeface="Fedra Sans Bar-ilan" pitchFamily="50" charset="-79"/>
              </a:rPr>
              <a:t>, </a:t>
            </a:r>
            <a:r>
              <a:rPr lang="en-US" err="1">
                <a:latin typeface="Fedra Sans Bar-ilan" pitchFamily="50" charset="-79"/>
              </a:rPr>
              <a:t>pellentesque</a:t>
            </a:r>
            <a:r>
              <a:rPr lang="en-US">
                <a:latin typeface="Fedra Sans Bar-ilan" pitchFamily="50" charset="-79"/>
              </a:rPr>
              <a:t> </a:t>
            </a:r>
            <a:r>
              <a:rPr lang="en-US" err="1">
                <a:latin typeface="Fedra Sans Bar-ilan" pitchFamily="50" charset="-79"/>
              </a:rPr>
              <a:t>eu</a:t>
            </a:r>
            <a:r>
              <a:rPr lang="en-US">
                <a:latin typeface="Fedra Sans Bar-ilan" pitchFamily="50" charset="-79"/>
              </a:rPr>
              <a:t>, </a:t>
            </a:r>
            <a:r>
              <a:rPr lang="en-US" err="1">
                <a:latin typeface="Fedra Sans Bar-ilan" pitchFamily="50" charset="-79"/>
              </a:rPr>
              <a:t>pretium</a:t>
            </a:r>
            <a:r>
              <a:rPr lang="en-US">
                <a:latin typeface="Fedra Sans Bar-ilan" pitchFamily="50" charset="-79"/>
              </a:rPr>
              <a:t> </a:t>
            </a:r>
            <a:r>
              <a:rPr lang="en-US" err="1">
                <a:latin typeface="Fedra Sans Bar-ilan" pitchFamily="50" charset="-79"/>
              </a:rPr>
              <a:t>quis</a:t>
            </a:r>
            <a:r>
              <a:rPr lang="en-US">
                <a:latin typeface="Fedra Sans Bar-ilan" pitchFamily="50" charset="-79"/>
              </a:rPr>
              <a:t>, </a:t>
            </a:r>
            <a:r>
              <a:rPr lang="en-US" err="1">
                <a:latin typeface="Fedra Sans Bar-ilan" pitchFamily="50" charset="-79"/>
              </a:rPr>
              <a:t>sem</a:t>
            </a:r>
            <a:r>
              <a:rPr lang="en-US">
                <a:latin typeface="Fedra Sans Bar-ilan" pitchFamily="50" charset="-79"/>
              </a:rPr>
              <a:t> </a:t>
            </a:r>
            <a:r>
              <a:rPr lang="en-US" err="1">
                <a:latin typeface="Fedra Sans Bar-ilan" pitchFamily="50" charset="-79"/>
              </a:rPr>
              <a:t>Nulla</a:t>
            </a:r>
            <a:r>
              <a:rPr lang="en-US">
                <a:latin typeface="Fedra Sans Bar-ilan" pitchFamily="50" charset="-79"/>
              </a:rPr>
              <a:t>.</a:t>
            </a:r>
            <a:endParaRPr lang="he-IL">
              <a:latin typeface="Fedra Sans Bar-ilan" pitchFamily="50" charset="-79"/>
              <a:cs typeface="Fedra Sans Bar-ilan" pitchFamily="50" charset="-79"/>
            </a:endParaRPr>
          </a:p>
        </p:txBody>
      </p:sp>
      <p:sp>
        <p:nvSpPr>
          <p:cNvPr id="14" name="מציין מיקום טקסט 5">
            <a:extLst>
              <a:ext uri="{FF2B5EF4-FFF2-40B4-BE49-F238E27FC236}">
                <a16:creationId xmlns:a16="http://schemas.microsoft.com/office/drawing/2014/main" id="{0B2A6235-4767-43CB-9B4C-8DB262CFA993}"/>
              </a:ext>
            </a:extLst>
          </p:cNvPr>
          <p:cNvSpPr txBox="1">
            <a:spLocks/>
          </p:cNvSpPr>
          <p:nvPr/>
        </p:nvSpPr>
        <p:spPr>
          <a:xfrm>
            <a:off x="1550988" y="1797050"/>
            <a:ext cx="2476500" cy="336550"/>
          </a:xfrm>
          <a:prstGeom prst="rect">
            <a:avLst/>
          </a:prstGeom>
        </p:spPr>
        <p:txBody>
          <a:bodyPr/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/>
              <a:buNone/>
              <a:defRPr sz="20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r" defTabSz="914400" rtl="1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r" defTabSz="914400" rtl="1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r" defTabSz="914400" rtl="1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r" defTabSz="914400" rtl="1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 fontAlgn="auto">
              <a:defRPr/>
            </a:pPr>
            <a:r>
              <a:rPr lang="en-US">
                <a:latin typeface="Fedra Sans Bar-ilan" pitchFamily="50" charset="-79"/>
              </a:rPr>
              <a:t>Headline</a:t>
            </a:r>
            <a:endParaRPr lang="he-IL">
              <a:latin typeface="Fedra Sans Bar-ilan" pitchFamily="50" charset="-79"/>
              <a:cs typeface="Fedra Sans Bar-ilan" pitchFamily="50" charset="-79"/>
            </a:endParaRPr>
          </a:p>
        </p:txBody>
      </p:sp>
      <p:sp>
        <p:nvSpPr>
          <p:cNvPr id="16" name="מציין מיקום טקסט 8"/>
          <p:cNvSpPr>
            <a:spLocks noGrp="1"/>
          </p:cNvSpPr>
          <p:nvPr>
            <p:ph type="body" sz="quarter" idx="23"/>
          </p:nvPr>
        </p:nvSpPr>
        <p:spPr>
          <a:xfrm>
            <a:off x="792467" y="2365375"/>
            <a:ext cx="3041650" cy="3144838"/>
          </a:xfrm>
        </p:spPr>
        <p:txBody>
          <a:bodyPr/>
          <a:lstStyle>
            <a:lvl1pPr>
              <a:defRPr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3" name="כותרת 1"/>
          <p:cNvSpPr>
            <a:spLocks noGrp="1"/>
          </p:cNvSpPr>
          <p:nvPr>
            <p:ph type="ctrTitle" idx="4294967295"/>
          </p:nvPr>
        </p:nvSpPr>
        <p:spPr>
          <a:xfrm>
            <a:off x="792467" y="-1"/>
            <a:ext cx="10161589" cy="1021091"/>
          </a:xfrm>
        </p:spPr>
        <p:txBody>
          <a:bodyPr/>
          <a:lstStyle>
            <a:lvl1pPr>
              <a:defRPr>
                <a:cs typeface="Fedra Sans Bar-ilan" pitchFamily="50" charset="-79"/>
              </a:defRPr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40664513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8"/>
          <p:cNvSpPr>
            <a:spLocks noGrp="1"/>
          </p:cNvSpPr>
          <p:nvPr>
            <p:ph type="body" sz="quarter" idx="25"/>
          </p:nvPr>
        </p:nvSpPr>
        <p:spPr>
          <a:xfrm>
            <a:off x="1149328" y="4262339"/>
            <a:ext cx="3042274" cy="805780"/>
          </a:xfrm>
        </p:spPr>
        <p:txBody>
          <a:bodyPr>
            <a:noAutofit/>
          </a:bodyPr>
          <a:lstStyle>
            <a:lvl1pPr algn="ctr">
              <a:lnSpc>
                <a:spcPct val="120000"/>
              </a:lnSpc>
              <a:buNone/>
              <a:defRPr sz="1600" b="0" baseline="0">
                <a:cs typeface="Fedra Sans Bar-ilan" pitchFamily="50" charset="-79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4766587" y="4262339"/>
            <a:ext cx="3042274" cy="805780"/>
          </a:xfrm>
        </p:spPr>
        <p:txBody>
          <a:bodyPr>
            <a:noAutofit/>
          </a:bodyPr>
          <a:lstStyle>
            <a:lvl1pPr algn="ctr">
              <a:lnSpc>
                <a:spcPct val="120000"/>
              </a:lnSpc>
              <a:buNone/>
              <a:defRPr sz="1600" b="0" baseline="0">
                <a:cs typeface="Fedra Sans Bar-ilan" pitchFamily="50" charset="-79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29"/>
          </p:nvPr>
        </p:nvSpPr>
        <p:spPr>
          <a:xfrm>
            <a:off x="8383846" y="4262339"/>
            <a:ext cx="3042274" cy="805780"/>
          </a:xfrm>
        </p:spPr>
        <p:txBody>
          <a:bodyPr>
            <a:noAutofit/>
          </a:bodyPr>
          <a:lstStyle>
            <a:lvl1pPr algn="ctr">
              <a:lnSpc>
                <a:spcPct val="120000"/>
              </a:lnSpc>
              <a:buNone/>
              <a:defRPr sz="1600" b="0" baseline="0">
                <a:cs typeface="Fedra Sans Bar-ilan" pitchFamily="50" charset="-79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Footer Placeholder 27">
            <a:extLst>
              <a:ext uri="{FF2B5EF4-FFF2-40B4-BE49-F238E27FC236}">
                <a16:creationId xmlns:a16="http://schemas.microsoft.com/office/drawing/2014/main" id="{6C8D0855-F2A0-464D-98C8-3AFB2903323C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>
          <a:xfrm>
            <a:off x="9137650" y="6284913"/>
            <a:ext cx="2159000" cy="249237"/>
          </a:xfrm>
        </p:spPr>
        <p:txBody>
          <a:bodyPr/>
          <a:lstStyle>
            <a:lvl1pPr algn="r">
              <a:defRPr dirty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r>
              <a:rPr lang="he-IL"/>
              <a:t>כותרת המצגת</a:t>
            </a:r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29AC3250-DC7B-4623-9715-62AF21BBE751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>
          <a:xfrm>
            <a:off x="11347450" y="6238875"/>
            <a:ext cx="476250" cy="365125"/>
          </a:xfrm>
        </p:spPr>
        <p:txBody>
          <a:bodyPr/>
          <a:lstStyle>
            <a:lvl1pPr>
              <a:defRPr smtClean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fld id="{3818BF12-062D-4007-8A2E-FA62D004C06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7480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>
            <a:extLst>
              <a:ext uri="{FF2B5EF4-FFF2-40B4-BE49-F238E27FC236}">
                <a16:creationId xmlns:a16="http://schemas.microsoft.com/office/drawing/2014/main" id="{6266A68B-BDE1-4484-9031-893971079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5892800"/>
            <a:ext cx="72548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4257" y="163629"/>
            <a:ext cx="4576149" cy="870194"/>
          </a:xfrm>
        </p:spPr>
        <p:txBody>
          <a:bodyPr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tx2"/>
                </a:solidFill>
                <a:cs typeface="Fedra Sans Bar-ilan" pitchFamily="50" charset="-79"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6929438" y="0"/>
            <a:ext cx="5262562" cy="6899275"/>
          </a:xfrm>
          <a:solidFill>
            <a:schemeClr val="accent1"/>
          </a:solidFill>
        </p:spPr>
        <p:txBody>
          <a:bodyPr rtlCol="0">
            <a:noAutofit/>
          </a:bodyPr>
          <a:lstStyle>
            <a:lvl1pPr>
              <a:defRPr>
                <a:cs typeface="Fedra Sans Bar-ilan" pitchFamily="50" charset="-79"/>
              </a:defRPr>
            </a:lvl1pPr>
          </a:lstStyle>
          <a:p>
            <a:pPr lvl="0"/>
            <a:r>
              <a:rPr lang="he-IL" noProof="0"/>
              <a:t>לחץ על הסמל כדי להוסיף תמונה</a:t>
            </a:r>
            <a:endParaRPr lang="en-US" noProof="0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quarter" idx="24"/>
          </p:nvPr>
        </p:nvSpPr>
        <p:spPr>
          <a:xfrm>
            <a:off x="1404257" y="1497013"/>
            <a:ext cx="4576149" cy="4081462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 sz="1600"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Footer Placeholder 27">
            <a:extLst>
              <a:ext uri="{FF2B5EF4-FFF2-40B4-BE49-F238E27FC236}">
                <a16:creationId xmlns:a16="http://schemas.microsoft.com/office/drawing/2014/main" id="{419DF658-F6CE-41DE-BDE0-77276C564A9B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>
          <a:xfrm>
            <a:off x="9137650" y="6284913"/>
            <a:ext cx="2159000" cy="249237"/>
          </a:xfrm>
        </p:spPr>
        <p:txBody>
          <a:bodyPr/>
          <a:lstStyle>
            <a:lvl1pPr algn="r">
              <a:defRPr dirty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r>
              <a:rPr lang="he-IL"/>
              <a:t>כותרת המצגת</a:t>
            </a:r>
            <a:endParaRPr lang="en-US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C479FE80-CBD5-4D3F-AC6C-D40142C91EBE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>
          <a:xfrm>
            <a:off x="11347450" y="6238875"/>
            <a:ext cx="476250" cy="365125"/>
          </a:xfrm>
        </p:spPr>
        <p:txBody>
          <a:bodyPr/>
          <a:lstStyle>
            <a:lvl1pPr>
              <a:defRPr smtClean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fld id="{90FC7694-06CF-46DF-B747-0E3DBFEC5F4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3122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>
            <a:extLst>
              <a:ext uri="{FF2B5EF4-FFF2-40B4-BE49-F238E27FC236}">
                <a16:creationId xmlns:a16="http://schemas.microsoft.com/office/drawing/2014/main" id="{4721E916-5982-4192-8CFA-95B68F6A9726}"/>
              </a:ext>
            </a:extLst>
          </p:cNvPr>
          <p:cNvSpPr/>
          <p:nvPr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Fedra Sans Bar-ilan" pitchFamily="50" charset="-79"/>
            </a:endParaRPr>
          </a:p>
        </p:txBody>
      </p:sp>
      <p:pic>
        <p:nvPicPr>
          <p:cNvPr id="6" name="Picture 10">
            <a:extLst>
              <a:ext uri="{FF2B5EF4-FFF2-40B4-BE49-F238E27FC236}">
                <a16:creationId xmlns:a16="http://schemas.microsoft.com/office/drawing/2014/main" id="{C9B5D674-1E42-4894-94C1-CC51F752C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5050" y="5905500"/>
            <a:ext cx="72548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4257" y="0"/>
            <a:ext cx="4576149" cy="983023"/>
          </a:xfrm>
        </p:spPr>
        <p:txBody>
          <a:bodyPr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6929438" y="0"/>
            <a:ext cx="5262562" cy="6899275"/>
          </a:xfrm>
          <a:solidFill>
            <a:schemeClr val="accent1"/>
          </a:solidFill>
        </p:spPr>
        <p:txBody>
          <a:bodyPr rtlCol="0">
            <a:noAutofit/>
          </a:bodyPr>
          <a:lstStyle>
            <a:lvl1pPr>
              <a:defRPr>
                <a:cs typeface="Fedra Sans Bar-ilan" pitchFamily="50" charset="-79"/>
              </a:defRPr>
            </a:lvl1pPr>
          </a:lstStyle>
          <a:p>
            <a:pPr lvl="0"/>
            <a:r>
              <a:rPr lang="he-IL" noProof="0"/>
              <a:t>לחץ על הסמל כדי להוסיף תמונה</a:t>
            </a:r>
            <a:endParaRPr lang="en-US" noProof="0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quarter" idx="24"/>
          </p:nvPr>
        </p:nvSpPr>
        <p:spPr>
          <a:xfrm>
            <a:off x="1404257" y="1497013"/>
            <a:ext cx="4576149" cy="4081462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 sz="1600"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8" name="Footer Placeholder 27">
            <a:extLst>
              <a:ext uri="{FF2B5EF4-FFF2-40B4-BE49-F238E27FC236}">
                <a16:creationId xmlns:a16="http://schemas.microsoft.com/office/drawing/2014/main" id="{10765587-98A7-4E73-B5AE-11215F5D3104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>
          <a:xfrm>
            <a:off x="814388" y="6284913"/>
            <a:ext cx="2159000" cy="249237"/>
          </a:xfrm>
        </p:spPr>
        <p:txBody>
          <a:bodyPr/>
          <a:lstStyle>
            <a:lvl1pPr algn="l" rtl="0">
              <a:defRPr dirty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r>
              <a:rPr lang="en-US"/>
              <a:t>presentation title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7422E36-4009-457F-81B1-54FE46BCEBD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>
          <a:xfrm>
            <a:off x="271463" y="6238875"/>
            <a:ext cx="476250" cy="365125"/>
          </a:xfrm>
        </p:spPr>
        <p:txBody>
          <a:bodyPr/>
          <a:lstStyle>
            <a:lvl1pPr>
              <a:defRPr smtClean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fld id="{AA052E2E-F277-4BDE-9D3D-36FFF63C38A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9882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>
            <a:extLst>
              <a:ext uri="{FF2B5EF4-FFF2-40B4-BE49-F238E27FC236}">
                <a16:creationId xmlns:a16="http://schemas.microsoft.com/office/drawing/2014/main" id="{C6AD2B42-F204-4458-B582-39C745476AF3}"/>
              </a:ext>
            </a:extLst>
          </p:cNvPr>
          <p:cNvSpPr/>
          <p:nvPr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Fedra Sans Bar-ilan" pitchFamily="50" charset="-79"/>
            </a:endParaRP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3790FCEA-C1AE-4031-BE65-A4D7CFBD4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5892800"/>
            <a:ext cx="72548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2588E6FC-C4F4-4C29-B27E-62E8EAA26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1271588"/>
            <a:ext cx="5302251" cy="534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0" y="990600"/>
            <a:ext cx="5262562" cy="5908675"/>
          </a:xfrm>
          <a:solidFill>
            <a:schemeClr val="accent1"/>
          </a:solidFill>
        </p:spPr>
        <p:txBody>
          <a:bodyPr rtlCol="0">
            <a:noAutofit/>
          </a:bodyPr>
          <a:lstStyle>
            <a:lvl1pPr>
              <a:defRPr>
                <a:cs typeface="Fedra Sans Bar-ilan" pitchFamily="50" charset="-79"/>
              </a:defRPr>
            </a:lvl1pPr>
          </a:lstStyle>
          <a:p>
            <a:pPr lvl="0"/>
            <a:r>
              <a:rPr lang="he-IL" noProof="0"/>
              <a:t>לחץ על הסמל כדי להוסיף תמונה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09545" y="261603"/>
            <a:ext cx="4885072" cy="870194"/>
          </a:xfrm>
        </p:spPr>
        <p:txBody>
          <a:bodyPr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tx2"/>
                </a:solidFill>
                <a:cs typeface="Fedra Sans Bar-ilan" pitchFamily="50" charset="-79"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quarter" idx="24"/>
          </p:nvPr>
        </p:nvSpPr>
        <p:spPr>
          <a:xfrm>
            <a:off x="6509544" y="1497013"/>
            <a:ext cx="4885072" cy="4110037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9" name="Footer Placeholder 27">
            <a:extLst>
              <a:ext uri="{FF2B5EF4-FFF2-40B4-BE49-F238E27FC236}">
                <a16:creationId xmlns:a16="http://schemas.microsoft.com/office/drawing/2014/main" id="{31B279AD-2559-4D13-8902-616A68C4B888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>
          <a:xfrm>
            <a:off x="9137650" y="6284913"/>
            <a:ext cx="2159000" cy="249237"/>
          </a:xfrm>
        </p:spPr>
        <p:txBody>
          <a:bodyPr/>
          <a:lstStyle>
            <a:lvl1pPr algn="r">
              <a:defRPr dirty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r>
              <a:rPr lang="he-IL"/>
              <a:t>כותרת המצגת</a:t>
            </a:r>
            <a:endParaRPr lang="en-US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50217BE1-AC00-42DC-B662-46DE7BF6DD36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>
          <a:xfrm>
            <a:off x="11347450" y="6238875"/>
            <a:ext cx="476250" cy="365125"/>
          </a:xfrm>
        </p:spPr>
        <p:txBody>
          <a:bodyPr/>
          <a:lstStyle>
            <a:lvl1pPr>
              <a:defRPr smtClean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fld id="{B1070F8A-53A3-448B-B693-A7AEDAD7DA1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5193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>
            <a:extLst>
              <a:ext uri="{FF2B5EF4-FFF2-40B4-BE49-F238E27FC236}">
                <a16:creationId xmlns:a16="http://schemas.microsoft.com/office/drawing/2014/main" id="{9C3622EF-8F36-4D99-992E-A473279116E3}"/>
              </a:ext>
            </a:extLst>
          </p:cNvPr>
          <p:cNvSpPr/>
          <p:nvPr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Fedra Sans Bar-ilan" pitchFamily="50" charset="-79"/>
            </a:endParaRP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78292B6E-6EFE-4300-A147-E0A471AB5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5892800"/>
            <a:ext cx="72548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0" y="990600"/>
            <a:ext cx="5262562" cy="5908675"/>
          </a:xfrm>
          <a:solidFill>
            <a:schemeClr val="accent1"/>
          </a:solidFill>
        </p:spPr>
        <p:txBody>
          <a:bodyPr rtlCol="0">
            <a:noAutofit/>
          </a:bodyPr>
          <a:lstStyle>
            <a:lvl1pPr>
              <a:defRPr>
                <a:cs typeface="Fedra Sans Bar-ilan" pitchFamily="50" charset="-79"/>
              </a:defRPr>
            </a:lvl1pPr>
          </a:lstStyle>
          <a:p>
            <a:pPr lvl="0"/>
            <a:r>
              <a:rPr lang="he-IL" noProof="0"/>
              <a:t>לחץ על הסמל כדי להוסיף תמונה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09545" y="261603"/>
            <a:ext cx="4885072" cy="870194"/>
          </a:xfrm>
        </p:spPr>
        <p:txBody>
          <a:bodyPr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tx2"/>
                </a:solidFill>
                <a:cs typeface="Fedra Sans Bar-ilan" pitchFamily="50" charset="-79"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quarter" idx="24"/>
          </p:nvPr>
        </p:nvSpPr>
        <p:spPr>
          <a:xfrm>
            <a:off x="6509544" y="1497013"/>
            <a:ext cx="4885072" cy="4110037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8" name="Footer Placeholder 27">
            <a:extLst>
              <a:ext uri="{FF2B5EF4-FFF2-40B4-BE49-F238E27FC236}">
                <a16:creationId xmlns:a16="http://schemas.microsoft.com/office/drawing/2014/main" id="{5CCEDFA5-AB49-4661-81FE-186F4D753B11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>
          <a:xfrm>
            <a:off x="9137650" y="6284913"/>
            <a:ext cx="2159000" cy="249237"/>
          </a:xfrm>
        </p:spPr>
        <p:txBody>
          <a:bodyPr/>
          <a:lstStyle>
            <a:lvl1pPr algn="r">
              <a:defRPr dirty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r>
              <a:rPr lang="he-IL"/>
              <a:t>כותרת המצגת</a:t>
            </a:r>
            <a:endParaRPr lang="en-US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2BEFC48F-1101-419F-AD00-30EE1F827540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>
          <a:xfrm>
            <a:off x="11347450" y="6238875"/>
            <a:ext cx="476250" cy="365125"/>
          </a:xfrm>
        </p:spPr>
        <p:txBody>
          <a:bodyPr/>
          <a:lstStyle>
            <a:lvl1pPr>
              <a:defRPr smtClean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fld id="{90F390E2-9142-4E0F-90BA-2757FD13893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4269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extLst>
              <a:ext uri="{FF2B5EF4-FFF2-40B4-BE49-F238E27FC236}">
                <a16:creationId xmlns:a16="http://schemas.microsoft.com/office/drawing/2014/main" id="{BA841FEC-6AA0-4000-9D29-8A300901489E}"/>
              </a:ext>
            </a:extLst>
          </p:cNvPr>
          <p:cNvSpPr/>
          <p:nvPr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Fedra Sans Bar-ilan" pitchFamily="50" charset="-79"/>
            </a:endParaRPr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5E2BF855-7187-4EE9-9C17-C3B05384D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675" y="5892800"/>
            <a:ext cx="72548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982246" y="0"/>
            <a:ext cx="7290841" cy="990600"/>
          </a:xfrm>
        </p:spPr>
        <p:txBody>
          <a:bodyPr>
            <a:noAutofit/>
          </a:bodyPr>
          <a:lstStyle>
            <a:lvl1pPr algn="l" rtl="0">
              <a:lnSpc>
                <a:spcPct val="70000"/>
              </a:lnSpc>
              <a:defRPr sz="3600" b="1" baseline="0">
                <a:solidFill>
                  <a:schemeClr val="bg2"/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5" name="Footer Placeholder 27">
            <a:extLst>
              <a:ext uri="{FF2B5EF4-FFF2-40B4-BE49-F238E27FC236}">
                <a16:creationId xmlns:a16="http://schemas.microsoft.com/office/drawing/2014/main" id="{B2AE12EB-7E20-432D-80C8-F93975C8F9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4388" y="6284913"/>
            <a:ext cx="2159000" cy="249237"/>
          </a:xfrm>
        </p:spPr>
        <p:txBody>
          <a:bodyPr/>
          <a:lstStyle>
            <a:lvl1pPr algn="l" rtl="0">
              <a:defRPr dirty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3450386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>
            <a:extLst>
              <a:ext uri="{FF2B5EF4-FFF2-40B4-BE49-F238E27FC236}">
                <a16:creationId xmlns:a16="http://schemas.microsoft.com/office/drawing/2014/main" id="{446DD45C-72B3-4C04-8814-A60075D34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200" y="-1066800"/>
            <a:ext cx="3860800" cy="792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1408A76D-D761-4632-B775-4BE76D2EC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5316538"/>
            <a:ext cx="22796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2354" y="2305441"/>
            <a:ext cx="3405094" cy="870194"/>
          </a:xfrm>
        </p:spPr>
        <p:txBody>
          <a:bodyPr anchor="b">
            <a:normAutofit/>
          </a:bodyPr>
          <a:lstStyle>
            <a:lvl1pPr algn="r">
              <a:defRPr sz="4400" baseline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5456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C7A3199D-AD51-4398-9022-1C7E45E7D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213" y="-9525"/>
            <a:ext cx="4776787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5960A024-618A-49D1-B63F-750C0D4AD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5316538"/>
            <a:ext cx="22796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2354" y="2305441"/>
            <a:ext cx="3405094" cy="870194"/>
          </a:xfrm>
        </p:spPr>
        <p:txBody>
          <a:bodyPr anchor="b">
            <a:normAutofit/>
          </a:bodyPr>
          <a:lstStyle>
            <a:lvl1pPr algn="r">
              <a:defRPr sz="4400" baseline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493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A9469B1B-CE21-4801-BD51-F1832FEF1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4776788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F0BD6124-C27A-4814-92B6-B455C0AFE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0325" y="5316538"/>
            <a:ext cx="2281238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82728" y="2776089"/>
            <a:ext cx="4548554" cy="870194"/>
          </a:xfrm>
        </p:spPr>
        <p:txBody>
          <a:bodyPr anchor="b">
            <a:normAutofit/>
          </a:bodyPr>
          <a:lstStyle>
            <a:lvl1pPr algn="r">
              <a:defRPr sz="4400" baseline="0">
                <a:cs typeface="Fedra Sans Bar-ilan" pitchFamily="50" charset="-79"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2496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-5792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edra Sans Bar-ilan" pitchFamily="50" charset="-79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9002" y="49521"/>
            <a:ext cx="1699819" cy="981081"/>
          </a:xfrm>
        </p:spPr>
        <p:txBody>
          <a:bodyPr anchor="ctr">
            <a:noAutofit/>
          </a:bodyPr>
          <a:lstStyle>
            <a:lvl1pPr algn="l" rtl="0">
              <a:lnSpc>
                <a:spcPct val="70000"/>
              </a:lnSpc>
              <a:defRPr sz="3600" b="1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Index</a:t>
            </a:r>
          </a:p>
        </p:txBody>
      </p:sp>
      <p:pic>
        <p:nvPicPr>
          <p:cNvPr id="51" name="Picture 5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930" y="1230489"/>
            <a:ext cx="1330582" cy="1343377"/>
          </a:xfrm>
          <a:prstGeom prst="rect">
            <a:avLst/>
          </a:prstGeom>
        </p:spPr>
      </p:pic>
      <p:sp>
        <p:nvSpPr>
          <p:cNvPr id="58" name="Text Placeholder 13"/>
          <p:cNvSpPr>
            <a:spLocks noGrp="1"/>
          </p:cNvSpPr>
          <p:nvPr>
            <p:ph type="body" sz="quarter" idx="34" hasCustomPrompt="1"/>
          </p:nvPr>
        </p:nvSpPr>
        <p:spPr>
          <a:xfrm>
            <a:off x="1030762" y="1782779"/>
            <a:ext cx="514060" cy="427840"/>
          </a:xfrm>
        </p:spPr>
        <p:txBody>
          <a:bodyPr>
            <a:normAutofit/>
          </a:bodyPr>
          <a:lstStyle>
            <a:lvl1pPr algn="ctr">
              <a:defRPr sz="2000" b="1">
                <a:solidFill>
                  <a:schemeClr val="bg1"/>
                </a:solidFill>
                <a:cs typeface="Fedra Sans Bar-ilan" pitchFamily="50" charset="-79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1</a:t>
            </a:r>
            <a:r>
              <a:rPr lang="en-US"/>
              <a:t>0</a:t>
            </a:r>
          </a:p>
        </p:txBody>
      </p:sp>
      <p:sp>
        <p:nvSpPr>
          <p:cNvPr id="42" name="מציין מיקום טקסט 9">
            <a:extLst>
              <a:ext uri="{FF2B5EF4-FFF2-40B4-BE49-F238E27FC236}">
                <a16:creationId xmlns:a16="http://schemas.microsoft.com/office/drawing/2014/main" id="{97141E80-EAA9-B94A-8787-3ADF849998E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963281" y="1782779"/>
            <a:ext cx="2655611" cy="893556"/>
          </a:xfrm>
        </p:spPr>
        <p:txBody>
          <a:bodyPr/>
          <a:lstStyle>
            <a:lvl1pPr algn="l">
              <a:defRPr sz="1400"/>
            </a:lvl1pPr>
          </a:lstStyle>
          <a:p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.</a:t>
            </a:r>
          </a:p>
        </p:txBody>
      </p:sp>
      <p:sp>
        <p:nvSpPr>
          <p:cNvPr id="45" name="מציין מיקום טקסט 10">
            <a:extLst>
              <a:ext uri="{FF2B5EF4-FFF2-40B4-BE49-F238E27FC236}">
                <a16:creationId xmlns:a16="http://schemas.microsoft.com/office/drawing/2014/main" id="{C7DBC237-AB36-E74F-9A53-902A6C35073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963281" y="1409772"/>
            <a:ext cx="3186748" cy="272921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algn="l" rtl="0"/>
            <a:r>
              <a:rPr lang="en-US"/>
              <a:t>Headline</a:t>
            </a:r>
            <a:endParaRPr lang="he-IL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6936D71B-B678-194E-BF53-F2AA000A44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930" y="2709762"/>
            <a:ext cx="1330582" cy="1343377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3C5E4DC3-9457-764F-905A-E2F4BCC508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930" y="4201845"/>
            <a:ext cx="1330582" cy="1343377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22A80C68-0D0F-9F4D-BD90-B174D2F439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32484" y="1230489"/>
            <a:ext cx="1330582" cy="134337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319D8726-AA8D-BC48-AB17-A36D8308A3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32484" y="2709762"/>
            <a:ext cx="1330582" cy="134337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8E7EDC5C-33B1-0C47-8023-BBD40850C2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32484" y="4201845"/>
            <a:ext cx="1330582" cy="1343377"/>
          </a:xfrm>
          <a:prstGeom prst="rect">
            <a:avLst/>
          </a:prstGeom>
        </p:spPr>
      </p:pic>
      <p:sp>
        <p:nvSpPr>
          <p:cNvPr id="64" name="מציין מיקום טקסט 9">
            <a:extLst>
              <a:ext uri="{FF2B5EF4-FFF2-40B4-BE49-F238E27FC236}">
                <a16:creationId xmlns:a16="http://schemas.microsoft.com/office/drawing/2014/main" id="{909D5464-3027-2940-9A36-2F76552A9D5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963281" y="3330225"/>
            <a:ext cx="2655611" cy="893556"/>
          </a:xfrm>
        </p:spPr>
        <p:txBody>
          <a:bodyPr/>
          <a:lstStyle>
            <a:lvl1pPr algn="l">
              <a:defRPr sz="1400"/>
            </a:lvl1pPr>
          </a:lstStyle>
          <a:p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.</a:t>
            </a:r>
          </a:p>
        </p:txBody>
      </p:sp>
      <p:sp>
        <p:nvSpPr>
          <p:cNvPr id="68" name="מציין מיקום טקסט 10">
            <a:extLst>
              <a:ext uri="{FF2B5EF4-FFF2-40B4-BE49-F238E27FC236}">
                <a16:creationId xmlns:a16="http://schemas.microsoft.com/office/drawing/2014/main" id="{6AE58A3D-15AD-1F40-97AD-D5AC98720E6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963281" y="2957218"/>
            <a:ext cx="3186748" cy="272921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algn="l" rtl="0"/>
            <a:r>
              <a:rPr lang="en-US"/>
              <a:t>Headline</a:t>
            </a:r>
            <a:endParaRPr lang="he-IL"/>
          </a:p>
        </p:txBody>
      </p:sp>
      <p:sp>
        <p:nvSpPr>
          <p:cNvPr id="69" name="מציין מיקום טקסט 9">
            <a:extLst>
              <a:ext uri="{FF2B5EF4-FFF2-40B4-BE49-F238E27FC236}">
                <a16:creationId xmlns:a16="http://schemas.microsoft.com/office/drawing/2014/main" id="{DB799A0A-58A1-C14D-BF0B-F1D95CA1882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963281" y="4783887"/>
            <a:ext cx="2655611" cy="893556"/>
          </a:xfrm>
        </p:spPr>
        <p:txBody>
          <a:bodyPr/>
          <a:lstStyle>
            <a:lvl1pPr algn="l">
              <a:defRPr sz="1400"/>
            </a:lvl1pPr>
          </a:lstStyle>
          <a:p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.</a:t>
            </a:r>
          </a:p>
        </p:txBody>
      </p:sp>
      <p:sp>
        <p:nvSpPr>
          <p:cNvPr id="70" name="מציין מיקום טקסט 10">
            <a:extLst>
              <a:ext uri="{FF2B5EF4-FFF2-40B4-BE49-F238E27FC236}">
                <a16:creationId xmlns:a16="http://schemas.microsoft.com/office/drawing/2014/main" id="{C71D54B4-BA73-4645-9857-C00BE15BC7A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963281" y="4410880"/>
            <a:ext cx="3186748" cy="272921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algn="l" rtl="0"/>
            <a:r>
              <a:rPr lang="en-US"/>
              <a:t>Headline</a:t>
            </a:r>
            <a:endParaRPr lang="he-IL"/>
          </a:p>
        </p:txBody>
      </p:sp>
      <p:sp>
        <p:nvSpPr>
          <p:cNvPr id="71" name="מציין מיקום טקסט 9">
            <a:extLst>
              <a:ext uri="{FF2B5EF4-FFF2-40B4-BE49-F238E27FC236}">
                <a16:creationId xmlns:a16="http://schemas.microsoft.com/office/drawing/2014/main" id="{6A79CF8D-FE47-8842-AAB0-6F606E7E8B4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344173" y="1782779"/>
            <a:ext cx="2655611" cy="893556"/>
          </a:xfrm>
        </p:spPr>
        <p:txBody>
          <a:bodyPr/>
          <a:lstStyle>
            <a:lvl1pPr algn="l">
              <a:defRPr sz="1400"/>
            </a:lvl1pPr>
          </a:lstStyle>
          <a:p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.</a:t>
            </a:r>
          </a:p>
        </p:txBody>
      </p:sp>
      <p:sp>
        <p:nvSpPr>
          <p:cNvPr id="72" name="מציין מיקום טקסט 10">
            <a:extLst>
              <a:ext uri="{FF2B5EF4-FFF2-40B4-BE49-F238E27FC236}">
                <a16:creationId xmlns:a16="http://schemas.microsoft.com/office/drawing/2014/main" id="{AC9E462C-1668-464B-B28D-4EAAD1DCB336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7344173" y="1409772"/>
            <a:ext cx="3186748" cy="272921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algn="l" rtl="0"/>
            <a:r>
              <a:rPr lang="en-US"/>
              <a:t>Headline</a:t>
            </a:r>
            <a:endParaRPr lang="he-IL"/>
          </a:p>
        </p:txBody>
      </p:sp>
      <p:sp>
        <p:nvSpPr>
          <p:cNvPr id="73" name="מציין מיקום טקסט 9">
            <a:extLst>
              <a:ext uri="{FF2B5EF4-FFF2-40B4-BE49-F238E27FC236}">
                <a16:creationId xmlns:a16="http://schemas.microsoft.com/office/drawing/2014/main" id="{6B5C0213-3505-1A4D-9F6B-EAB2E55C061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344173" y="3330225"/>
            <a:ext cx="2655611" cy="893556"/>
          </a:xfrm>
        </p:spPr>
        <p:txBody>
          <a:bodyPr/>
          <a:lstStyle>
            <a:lvl1pPr algn="l">
              <a:defRPr sz="1400"/>
            </a:lvl1pPr>
          </a:lstStyle>
          <a:p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.</a:t>
            </a:r>
          </a:p>
        </p:txBody>
      </p:sp>
      <p:sp>
        <p:nvSpPr>
          <p:cNvPr id="74" name="מציין מיקום טקסט 10">
            <a:extLst>
              <a:ext uri="{FF2B5EF4-FFF2-40B4-BE49-F238E27FC236}">
                <a16:creationId xmlns:a16="http://schemas.microsoft.com/office/drawing/2014/main" id="{DE206E2B-959C-4C46-A909-491736068023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344173" y="2957218"/>
            <a:ext cx="3186748" cy="272921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algn="l" rtl="0"/>
            <a:r>
              <a:rPr lang="en-US"/>
              <a:t>Headline</a:t>
            </a:r>
            <a:endParaRPr lang="he-IL"/>
          </a:p>
        </p:txBody>
      </p:sp>
      <p:sp>
        <p:nvSpPr>
          <p:cNvPr id="75" name="מציין מיקום טקסט 9">
            <a:extLst>
              <a:ext uri="{FF2B5EF4-FFF2-40B4-BE49-F238E27FC236}">
                <a16:creationId xmlns:a16="http://schemas.microsoft.com/office/drawing/2014/main" id="{3485B8CC-25D2-A74B-B8EA-048044CD73D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344173" y="4783887"/>
            <a:ext cx="2655611" cy="893556"/>
          </a:xfrm>
        </p:spPr>
        <p:txBody>
          <a:bodyPr/>
          <a:lstStyle>
            <a:lvl1pPr algn="l">
              <a:defRPr sz="1400"/>
            </a:lvl1pPr>
          </a:lstStyle>
          <a:p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.</a:t>
            </a:r>
          </a:p>
        </p:txBody>
      </p:sp>
      <p:sp>
        <p:nvSpPr>
          <p:cNvPr id="76" name="מציין מיקום טקסט 10">
            <a:extLst>
              <a:ext uri="{FF2B5EF4-FFF2-40B4-BE49-F238E27FC236}">
                <a16:creationId xmlns:a16="http://schemas.microsoft.com/office/drawing/2014/main" id="{71D99009-6838-1C42-A1EA-58EEEAF6155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7344173" y="4410880"/>
            <a:ext cx="3186748" cy="272921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algn="l" rtl="0"/>
            <a:r>
              <a:rPr lang="en-US"/>
              <a:t>Headline</a:t>
            </a:r>
            <a:endParaRPr lang="he-IL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A4C086A4-C300-A046-9FCE-68D4A5F0D5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2411" y="5893276"/>
            <a:ext cx="726433" cy="758445"/>
          </a:xfrm>
          <a:prstGeom prst="rect">
            <a:avLst/>
          </a:prstGeom>
        </p:spPr>
      </p:pic>
      <p:sp>
        <p:nvSpPr>
          <p:cNvPr id="78" name="Footer Placeholder 27">
            <a:extLst>
              <a:ext uri="{FF2B5EF4-FFF2-40B4-BE49-F238E27FC236}">
                <a16:creationId xmlns:a16="http://schemas.microsoft.com/office/drawing/2014/main" id="{EF76B0FA-0220-0949-ACE7-C14B2D214D5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4984" y="6285041"/>
            <a:ext cx="2159000" cy="249285"/>
          </a:xfrm>
          <a:prstGeom prst="rect">
            <a:avLst/>
          </a:prstGeom>
        </p:spPr>
        <p:txBody>
          <a:bodyPr/>
          <a:lstStyle>
            <a:lvl1pPr algn="r" rtl="0">
              <a:defRPr>
                <a:solidFill>
                  <a:schemeClr val="accent4"/>
                </a:solidFill>
              </a:defRPr>
            </a:lvl1pPr>
          </a:lstStyle>
          <a:p>
            <a:pPr algn="l"/>
            <a:r>
              <a:rPr lang="en-US"/>
              <a:t>presentation title</a:t>
            </a:r>
          </a:p>
        </p:txBody>
      </p:sp>
      <p:sp>
        <p:nvSpPr>
          <p:cNvPr id="79" name="Slide Number Placeholder 3">
            <a:extLst>
              <a:ext uri="{FF2B5EF4-FFF2-40B4-BE49-F238E27FC236}">
                <a16:creationId xmlns:a16="http://schemas.microsoft.com/office/drawing/2014/main" id="{5D09C7D8-0886-474D-B87F-5C591481FB4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270854" y="6238923"/>
            <a:ext cx="476250" cy="3651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FDB471CC-1647-9041-AC92-CE8E329D929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5332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AC97DAAF-D96B-4A47-95E0-20E2D7FFD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66800"/>
            <a:ext cx="3860800" cy="792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86038B0C-F323-4B09-87F8-496C3D345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0325" y="5316538"/>
            <a:ext cx="2281238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09622" y="2776089"/>
            <a:ext cx="4548554" cy="870194"/>
          </a:xfrm>
        </p:spPr>
        <p:txBody>
          <a:bodyPr anchor="b">
            <a:normAutofit/>
          </a:bodyPr>
          <a:lstStyle>
            <a:lvl1pPr algn="r">
              <a:defRPr sz="4400" baseline="0">
                <a:cs typeface="Fedra Sans Bar-ilan" pitchFamily="50" charset="-79"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3028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id="{B8B01F68-C54B-431A-865B-38AF332B73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 algn="ctr" rtl="0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>
            <a:extLst>
              <a:ext uri="{FF2B5EF4-FFF2-40B4-BE49-F238E27FC236}">
                <a16:creationId xmlns:a16="http://schemas.microsoft.com/office/drawing/2014/main" id="{D90E6647-83B4-430D-AC59-02AAD94731A6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0" y="0"/>
            <a:ext cx="0" cy="0"/>
          </a:xfrm>
        </p:spPr>
        <p:txBody>
          <a:bodyPr lIns="0" tIns="0" rIns="0" bIns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mtClean="0">
                <a:solidFill>
                  <a:schemeClr val="tx1">
                    <a:tint val="75000"/>
                  </a:schemeClr>
                </a:solidFill>
                <a:latin typeface="Fedra Sans Bar-ilan" pitchFamily="50" charset="-79"/>
              </a:defRPr>
            </a:lvl1pPr>
          </a:lstStyle>
          <a:p>
            <a:pPr>
              <a:defRPr/>
            </a:pPr>
            <a:fld id="{4B5C9882-852D-4ECF-A493-70AB25442AB8}" type="datetimeFigureOut">
              <a:rPr lang="en-US"/>
              <a:pPr>
                <a:defRPr/>
              </a:pPr>
              <a:t>10/29/24</a:t>
            </a:fld>
            <a:endParaRPr lang="en-US"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28D4EDEF-D11D-4A4E-B9B8-D0A2B241D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91FCB9E-F80D-46F6-B11D-C9DE05C748C7}" type="slidenum">
              <a:rPr/>
              <a:pPr>
                <a:defRPr/>
              </a:pPr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4595893"/>
      </p:ext>
    </p:extLst>
  </p:cSld>
  <p:clrMapOvr>
    <a:masterClrMapping/>
  </p:clrMapOvr>
  <p:transition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extLst>
              <a:ext uri="{FF2B5EF4-FFF2-40B4-BE49-F238E27FC236}">
                <a16:creationId xmlns:a16="http://schemas.microsoft.com/office/drawing/2014/main" id="{25555843-3ED9-4ACE-8C9A-CC56BC1F0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5421313"/>
            <a:ext cx="2159000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4">
            <a:extLst>
              <a:ext uri="{FF2B5EF4-FFF2-40B4-BE49-F238E27FC236}">
                <a16:creationId xmlns:a16="http://schemas.microsoft.com/office/drawing/2014/main" id="{D522F895-4CA5-4E3E-BA4A-FE1B7B549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4787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28406" y="1717310"/>
            <a:ext cx="5647593" cy="870194"/>
          </a:xfrm>
        </p:spPr>
        <p:txBody>
          <a:bodyPr anchor="b">
            <a:noAutofit/>
          </a:bodyPr>
          <a:lstStyle>
            <a:lvl1pPr algn="r">
              <a:defRPr sz="4400" baseline="0">
                <a:cs typeface="Fedra Sans Bar-ilan" pitchFamily="50" charset="-79"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28406" y="2874108"/>
            <a:ext cx="5647593" cy="414215"/>
          </a:xfrm>
        </p:spPr>
        <p:txBody>
          <a:bodyPr>
            <a:noAutofit/>
          </a:bodyPr>
          <a:lstStyle>
            <a:lvl1pPr marL="0" indent="0" algn="r">
              <a:buNone/>
              <a:defRPr sz="1800" baseline="0">
                <a:solidFill>
                  <a:schemeClr val="accent1"/>
                </a:solidFill>
                <a:cs typeface="Fedra Sans Bar-ilan" pitchFamily="50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889D2A61-B7C4-4FC5-93E6-4FDC9064A0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32800" y="3287713"/>
            <a:ext cx="2743200" cy="365125"/>
          </a:xfrm>
          <a:prstGeom prst="rect">
            <a:avLst/>
          </a:prstGeo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800" b="0" dirty="0">
                <a:solidFill>
                  <a:schemeClr val="accent1"/>
                </a:solidFill>
                <a:latin typeface="Fedra Sans Bar-ilan" pitchFamily="50" charset="-79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7364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>
            <a:extLst>
              <a:ext uri="{FF2B5EF4-FFF2-40B4-BE49-F238E27FC236}">
                <a16:creationId xmlns:a16="http://schemas.microsoft.com/office/drawing/2014/main" id="{79BAA862-A601-4396-8A20-4B87FBE20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100" y="0"/>
            <a:ext cx="4787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56221B51-3524-4853-B3CC-C2032DC9E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438" y="5421313"/>
            <a:ext cx="2157412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flipH="1">
            <a:off x="1087035" y="1717310"/>
            <a:ext cx="5647593" cy="870194"/>
          </a:xfrm>
        </p:spPr>
        <p:txBody>
          <a:bodyPr anchor="b">
            <a:noAutofit/>
          </a:bodyPr>
          <a:lstStyle>
            <a:lvl1pPr algn="l">
              <a:defRPr sz="4400" baseline="0">
                <a:cs typeface="Fedra Sans Bar-ilan" pitchFamily="50" charset="-79"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flipH="1">
            <a:off x="1087035" y="2874108"/>
            <a:ext cx="5647593" cy="414215"/>
          </a:xfrm>
        </p:spPr>
        <p:txBody>
          <a:bodyPr>
            <a:noAutofit/>
          </a:bodyPr>
          <a:lstStyle>
            <a:lvl1pPr marL="0" indent="0" algn="l">
              <a:buNone/>
              <a:defRPr sz="1800" baseline="0">
                <a:solidFill>
                  <a:schemeClr val="accent1"/>
                </a:solidFill>
                <a:cs typeface="Fedra Sans Bar-ilan" pitchFamily="50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6F77D5EF-E8F6-40F7-A171-29E5CCDDAC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flipH="1">
            <a:off x="1087438" y="3287713"/>
            <a:ext cx="27432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 b="0" dirty="0">
                <a:solidFill>
                  <a:schemeClr val="accent1"/>
                </a:solidFill>
                <a:latin typeface="Fedra Sans Bar-ilan" pitchFamily="50" charset="-79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6211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>
            <a:extLst>
              <a:ext uri="{FF2B5EF4-FFF2-40B4-BE49-F238E27FC236}">
                <a16:creationId xmlns:a16="http://schemas.microsoft.com/office/drawing/2014/main" id="{7EB36A7D-240C-4AAA-9ACF-869C0551F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1588"/>
            <a:ext cx="55118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8774A9A5-CE6A-4001-85F8-013004EF4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5421313"/>
            <a:ext cx="2159000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28406" y="1717310"/>
            <a:ext cx="5647593" cy="870194"/>
          </a:xfrm>
        </p:spPr>
        <p:txBody>
          <a:bodyPr anchor="b">
            <a:noAutofit/>
          </a:bodyPr>
          <a:lstStyle>
            <a:lvl1pPr algn="r">
              <a:defRPr sz="4400" baseline="0">
                <a:cs typeface="Fedra Sans Bar-ilan" pitchFamily="50" charset="-79"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28406" y="2874108"/>
            <a:ext cx="5647593" cy="414215"/>
          </a:xfrm>
        </p:spPr>
        <p:txBody>
          <a:bodyPr>
            <a:noAutofit/>
          </a:bodyPr>
          <a:lstStyle>
            <a:lvl1pPr marL="0" indent="0" algn="r">
              <a:buNone/>
              <a:defRPr sz="1800" baseline="0">
                <a:solidFill>
                  <a:schemeClr val="accent1"/>
                </a:solidFill>
                <a:cs typeface="Fedra Sans Bar-ilan" pitchFamily="50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-1344049" y="1149795"/>
            <a:ext cx="4773049" cy="477304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rtlCol="0">
            <a:normAutofit/>
          </a:bodyPr>
          <a:lstStyle>
            <a:lvl1pPr>
              <a:defRPr sz="1200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 noProof="0"/>
              <a:t>לחץ על הסמל כדי להוסיף תמונה</a:t>
            </a:r>
            <a:endParaRPr lang="en-US" noProof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75D25C18-FC68-4927-BAD1-4655D581EF6D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8432800" y="3287713"/>
            <a:ext cx="2743200" cy="365125"/>
          </a:xfrm>
          <a:prstGeom prst="rect">
            <a:avLst/>
          </a:prstGeo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800" b="0" dirty="0">
                <a:solidFill>
                  <a:schemeClr val="accent1"/>
                </a:solidFill>
                <a:latin typeface="Fedra Sans Bar-ilan" pitchFamily="50" charset="-79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9021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>
            <a:extLst>
              <a:ext uri="{FF2B5EF4-FFF2-40B4-BE49-F238E27FC236}">
                <a16:creationId xmlns:a16="http://schemas.microsoft.com/office/drawing/2014/main" id="{45B00783-D6F6-49E3-AE2D-076112475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200" y="1588"/>
            <a:ext cx="55118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75BA6793-5706-4EF6-ADF0-334680434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438" y="5421313"/>
            <a:ext cx="2157412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8992204" y="1149795"/>
            <a:ext cx="4773049" cy="477304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rtlCol="0">
            <a:normAutofit/>
          </a:bodyPr>
          <a:lstStyle>
            <a:lvl1pPr>
              <a:defRPr sz="1200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 noProof="0"/>
              <a:t>לחץ על הסמל כדי להוסיף תמונה</a:t>
            </a:r>
            <a:endParaRPr lang="en-US" noProof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 flipH="1">
            <a:off x="1087035" y="1717310"/>
            <a:ext cx="5647593" cy="870194"/>
          </a:xfrm>
        </p:spPr>
        <p:txBody>
          <a:bodyPr anchor="b">
            <a:noAutofit/>
          </a:bodyPr>
          <a:lstStyle>
            <a:lvl1pPr algn="l">
              <a:defRPr sz="4400" baseline="0">
                <a:cs typeface="Fedra Sans Bar-ilan" pitchFamily="50" charset="-79"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 flipH="1">
            <a:off x="1087035" y="2874108"/>
            <a:ext cx="5647593" cy="414215"/>
          </a:xfrm>
        </p:spPr>
        <p:txBody>
          <a:bodyPr>
            <a:noAutofit/>
          </a:bodyPr>
          <a:lstStyle>
            <a:lvl1pPr marL="0" indent="0" algn="l">
              <a:buNone/>
              <a:defRPr sz="1800" baseline="0">
                <a:solidFill>
                  <a:schemeClr val="accent1"/>
                </a:solidFill>
                <a:cs typeface="Fedra Sans Bar-ilan" pitchFamily="50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DEA96DFC-23C6-42E2-B880-77B6D2B8E4D0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 flipH="1">
            <a:off x="1087438" y="3287713"/>
            <a:ext cx="27432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 b="0" dirty="0">
                <a:solidFill>
                  <a:schemeClr val="accent1"/>
                </a:solidFill>
                <a:latin typeface="Fedra Sans Bar-ilan" pitchFamily="50" charset="-79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130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0">
            <a:extLst>
              <a:ext uri="{FF2B5EF4-FFF2-40B4-BE49-F238E27FC236}">
                <a16:creationId xmlns:a16="http://schemas.microsoft.com/office/drawing/2014/main" id="{38C59AB7-0C02-4A3D-ACE0-7FB5438A92DC}"/>
              </a:ext>
            </a:extLst>
          </p:cNvPr>
          <p:cNvSpPr/>
          <p:nvPr/>
        </p:nvSpPr>
        <p:spPr>
          <a:xfrm>
            <a:off x="0" y="11113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Fedra Sans Bar-ilan" pitchFamily="50" charset="-79"/>
            </a:endParaRPr>
          </a:p>
        </p:txBody>
      </p:sp>
      <p:pic>
        <p:nvPicPr>
          <p:cNvPr id="5" name="Picture 28">
            <a:extLst>
              <a:ext uri="{FF2B5EF4-FFF2-40B4-BE49-F238E27FC236}">
                <a16:creationId xmlns:a16="http://schemas.microsoft.com/office/drawing/2014/main" id="{ED839EE9-DCCA-4A1A-B1A5-CCBCE9EB2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13"/>
            <a:ext cx="2185988" cy="2374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D881AA9A-8AC4-438A-B375-ED6B878DC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5892800"/>
            <a:ext cx="72548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35186" y="10940"/>
            <a:ext cx="7367813" cy="990600"/>
          </a:xfrm>
        </p:spPr>
        <p:txBody>
          <a:bodyPr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35186" y="1474435"/>
            <a:ext cx="7367813" cy="3929428"/>
          </a:xfrm>
        </p:spPr>
        <p:txBody>
          <a:bodyPr>
            <a:noAutofit/>
          </a:bodyPr>
          <a:lstStyle>
            <a:lvl1pPr marL="0" indent="0" algn="r">
              <a:lnSpc>
                <a:spcPct val="150000"/>
              </a:lnSpc>
              <a:buNone/>
              <a:defRPr lang="he-IL" sz="1400" b="0" i="0" baseline="0" smtClean="0">
                <a:effectLst/>
                <a:cs typeface="Fedra Sans Bar-ilan" pitchFamily="50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/>
          </a:p>
        </p:txBody>
      </p:sp>
      <p:sp>
        <p:nvSpPr>
          <p:cNvPr id="7" name="Footer Placeholder 27">
            <a:extLst>
              <a:ext uri="{FF2B5EF4-FFF2-40B4-BE49-F238E27FC236}">
                <a16:creationId xmlns:a16="http://schemas.microsoft.com/office/drawing/2014/main" id="{32675E19-9F1B-4AFB-8C23-2414DF2CFC5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37650" y="6284913"/>
            <a:ext cx="2159000" cy="249237"/>
          </a:xfrm>
        </p:spPr>
        <p:txBody>
          <a:bodyPr/>
          <a:lstStyle>
            <a:lvl1pPr algn="r">
              <a:defRPr dirty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r>
              <a:rPr lang="he-IL"/>
              <a:t>כותרת המצגת</a:t>
            </a:r>
            <a:endParaRPr lang="en-US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8E9DA876-4B13-4FC7-BC32-10F5DECC59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47450" y="6238875"/>
            <a:ext cx="476250" cy="365125"/>
          </a:xfrm>
        </p:spPr>
        <p:txBody>
          <a:bodyPr/>
          <a:lstStyle>
            <a:lvl1pPr>
              <a:defRPr smtClean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fld id="{94A64958-52AC-4D62-B31F-E0A708846AD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9985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E196CE94-01B5-4A77-A787-E6C9A01B5CEB}"/>
              </a:ext>
            </a:extLst>
          </p:cNvPr>
          <p:cNvSpPr/>
          <p:nvPr/>
        </p:nvSpPr>
        <p:spPr>
          <a:xfrm>
            <a:off x="-23813" y="0"/>
            <a:ext cx="12192001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Fedra Sans Bar-ilan" pitchFamily="50" charset="-79"/>
            </a:endParaRPr>
          </a:p>
        </p:txBody>
      </p:sp>
      <p:pic>
        <p:nvPicPr>
          <p:cNvPr id="5" name="Picture 31">
            <a:extLst>
              <a:ext uri="{FF2B5EF4-FFF2-40B4-BE49-F238E27FC236}">
                <a16:creationId xmlns:a16="http://schemas.microsoft.com/office/drawing/2014/main" id="{8C2D1FAB-2ACB-489D-A98E-78DE3E3A1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463" y="4763"/>
            <a:ext cx="3919537" cy="475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EB1E0A9C-C49E-40B6-B7A3-1D221434A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5892800"/>
            <a:ext cx="72548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2246" y="0"/>
            <a:ext cx="7290841" cy="990600"/>
          </a:xfrm>
        </p:spPr>
        <p:txBody>
          <a:bodyPr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82246" y="1474435"/>
            <a:ext cx="7290841" cy="3929428"/>
          </a:xfrm>
        </p:spPr>
        <p:txBody>
          <a:bodyPr>
            <a:noAutofit/>
          </a:bodyPr>
          <a:lstStyle>
            <a:lvl1pPr marL="0" indent="0" algn="r">
              <a:lnSpc>
                <a:spcPct val="150000"/>
              </a:lnSpc>
              <a:buNone/>
              <a:defRPr sz="1400" baseline="0">
                <a:solidFill>
                  <a:schemeClr val="accent2"/>
                </a:solidFill>
                <a:cs typeface="Fedra Sans Bar-ilan" pitchFamily="50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/>
          </a:p>
        </p:txBody>
      </p:sp>
      <p:sp>
        <p:nvSpPr>
          <p:cNvPr id="7" name="Footer Placeholder 27">
            <a:extLst>
              <a:ext uri="{FF2B5EF4-FFF2-40B4-BE49-F238E27FC236}">
                <a16:creationId xmlns:a16="http://schemas.microsoft.com/office/drawing/2014/main" id="{20CB7A62-2FE7-4EA1-9492-72A6B7C736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37650" y="6284913"/>
            <a:ext cx="2159000" cy="249237"/>
          </a:xfrm>
        </p:spPr>
        <p:txBody>
          <a:bodyPr/>
          <a:lstStyle>
            <a:lvl1pPr algn="r">
              <a:defRPr dirty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r>
              <a:rPr lang="he-IL"/>
              <a:t>כותרת המצגת</a:t>
            </a:r>
            <a:endParaRPr lang="en-US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01AAA971-2B29-40C9-A9DC-60A63F9A1E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47450" y="6238875"/>
            <a:ext cx="476250" cy="365125"/>
          </a:xfrm>
        </p:spPr>
        <p:txBody>
          <a:bodyPr/>
          <a:lstStyle>
            <a:lvl1pPr>
              <a:defRPr smtClean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fld id="{A25A2F98-7DB6-48AC-9064-7B349C32EDA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352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0">
            <a:extLst>
              <a:ext uri="{FF2B5EF4-FFF2-40B4-BE49-F238E27FC236}">
                <a16:creationId xmlns:a16="http://schemas.microsoft.com/office/drawing/2014/main" id="{05F4E77A-DE06-46D2-9358-4A804C4C10A6}"/>
              </a:ext>
            </a:extLst>
          </p:cNvPr>
          <p:cNvSpPr/>
          <p:nvPr/>
        </p:nvSpPr>
        <p:spPr>
          <a:xfrm>
            <a:off x="0" y="34925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Fedra Sans Bar-ilan" pitchFamily="50" charset="-79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C3010846-A34D-42A1-B762-3E725B78C06D}"/>
              </a:ext>
            </a:extLst>
          </p:cNvPr>
          <p:cNvSpPr/>
          <p:nvPr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Fedra Sans Bar-ilan" pitchFamily="50" charset="-79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5FE79F-7D11-465D-851C-199D5FDDF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6731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>
            <a:extLst>
              <a:ext uri="{FF2B5EF4-FFF2-40B4-BE49-F238E27FC236}">
                <a16:creationId xmlns:a16="http://schemas.microsoft.com/office/drawing/2014/main" id="{492E4D89-5B3A-4BB6-B1BD-6866B9991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5892800"/>
            <a:ext cx="72548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78400" y="-1"/>
            <a:ext cx="6324599" cy="1025603"/>
          </a:xfrm>
        </p:spPr>
        <p:txBody>
          <a:bodyPr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78400" y="1474435"/>
            <a:ext cx="6324599" cy="3929428"/>
          </a:xfrm>
        </p:spPr>
        <p:txBody>
          <a:bodyPr>
            <a:noAutofit/>
          </a:bodyPr>
          <a:lstStyle>
            <a:lvl1pPr marL="0" indent="0" algn="r">
              <a:lnSpc>
                <a:spcPct val="150000"/>
              </a:lnSpc>
              <a:buNone/>
              <a:defRPr sz="1400" baseline="0">
                <a:solidFill>
                  <a:schemeClr val="accent2"/>
                </a:solidFill>
                <a:cs typeface="Fedra Sans Bar-ilan" pitchFamily="50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-684830" y="885428"/>
            <a:ext cx="4773049" cy="477304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rtlCol="0">
            <a:normAutofit/>
          </a:bodyPr>
          <a:lstStyle>
            <a:lvl1pPr>
              <a:defRPr sz="1200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 noProof="0"/>
              <a:t>לחץ על הסמל כדי להוסיף תמונה</a:t>
            </a:r>
            <a:endParaRPr lang="en-US" noProof="0"/>
          </a:p>
        </p:txBody>
      </p:sp>
      <p:sp>
        <p:nvSpPr>
          <p:cNvPr id="9" name="Footer Placeholder 27">
            <a:extLst>
              <a:ext uri="{FF2B5EF4-FFF2-40B4-BE49-F238E27FC236}">
                <a16:creationId xmlns:a16="http://schemas.microsoft.com/office/drawing/2014/main" id="{CB562364-D713-4C5E-BB64-0ABD44B15E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9137650" y="6284913"/>
            <a:ext cx="2159000" cy="249237"/>
          </a:xfrm>
        </p:spPr>
        <p:txBody>
          <a:bodyPr/>
          <a:lstStyle>
            <a:lvl1pPr algn="r">
              <a:defRPr dirty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r>
              <a:rPr lang="he-IL"/>
              <a:t>כותרת המצגת</a:t>
            </a:r>
            <a:endParaRPr lang="en-US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4DC7FDF8-1396-43C8-BBD4-C0280F34EF7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347450" y="6238875"/>
            <a:ext cx="476250" cy="365125"/>
          </a:xfrm>
        </p:spPr>
        <p:txBody>
          <a:bodyPr/>
          <a:lstStyle>
            <a:lvl1pPr>
              <a:defRPr smtClean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fld id="{D1064A39-F6A4-4B8C-A7AB-56FCA198B60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4168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0">
            <a:extLst>
              <a:ext uri="{FF2B5EF4-FFF2-40B4-BE49-F238E27FC236}">
                <a16:creationId xmlns:a16="http://schemas.microsoft.com/office/drawing/2014/main" id="{9FF15B07-9997-4C44-9F00-1EF01F09F74E}"/>
              </a:ext>
            </a:extLst>
          </p:cNvPr>
          <p:cNvSpPr/>
          <p:nvPr/>
        </p:nvSpPr>
        <p:spPr>
          <a:xfrm>
            <a:off x="0" y="34925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Fedra Sans Bar-ilan" pitchFamily="50" charset="-79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589D875-8817-4966-866C-9EDE077C08D4}"/>
              </a:ext>
            </a:extLst>
          </p:cNvPr>
          <p:cNvSpPr/>
          <p:nvPr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Fedra Sans Bar-ilan" pitchFamily="50" charset="-79"/>
            </a:endParaRPr>
          </a:p>
        </p:txBody>
      </p:sp>
      <p:pic>
        <p:nvPicPr>
          <p:cNvPr id="7" name="Picture 17">
            <a:extLst>
              <a:ext uri="{FF2B5EF4-FFF2-40B4-BE49-F238E27FC236}">
                <a16:creationId xmlns:a16="http://schemas.microsoft.com/office/drawing/2014/main" id="{B53D6E18-E208-47EC-A63D-E91786E59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0" y="9525"/>
            <a:ext cx="6731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>
            <a:extLst>
              <a:ext uri="{FF2B5EF4-FFF2-40B4-BE49-F238E27FC236}">
                <a16:creationId xmlns:a16="http://schemas.microsoft.com/office/drawing/2014/main" id="{5A8EB07F-E11F-471A-9336-8AF703947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675" y="5892800"/>
            <a:ext cx="72548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4014" y="-1"/>
            <a:ext cx="6324599" cy="1025603"/>
          </a:xfrm>
        </p:spPr>
        <p:txBody>
          <a:bodyPr>
            <a:noAutofit/>
          </a:bodyPr>
          <a:lstStyle>
            <a:lvl1pPr algn="l">
              <a:lnSpc>
                <a:spcPct val="70000"/>
              </a:lnSpc>
              <a:defRPr sz="3600" b="1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4014" y="1474435"/>
            <a:ext cx="6324599" cy="3929428"/>
          </a:xfrm>
        </p:spPr>
        <p:txBody>
          <a:bodyPr>
            <a:noAutofit/>
          </a:bodyPr>
          <a:lstStyle>
            <a:lvl1pPr marL="0" indent="0" algn="l">
              <a:lnSpc>
                <a:spcPct val="150000"/>
              </a:lnSpc>
              <a:buNone/>
              <a:defRPr sz="1400" baseline="0">
                <a:solidFill>
                  <a:schemeClr val="accent2"/>
                </a:solidFill>
                <a:cs typeface="Fedra Sans Bar-ilan" pitchFamily="50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1"/>
          </p:nvPr>
        </p:nvSpPr>
        <p:spPr>
          <a:xfrm flipH="1">
            <a:off x="8140699" y="885428"/>
            <a:ext cx="4773049" cy="477304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rtlCol="0">
            <a:normAutofit/>
          </a:bodyPr>
          <a:lstStyle>
            <a:lvl1pPr>
              <a:defRPr sz="1200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 noProof="0"/>
              <a:t>לחץ על הסמל כדי להוסיף תמונה</a:t>
            </a:r>
            <a:endParaRPr lang="en-US" noProof="0"/>
          </a:p>
        </p:txBody>
      </p:sp>
      <p:sp>
        <p:nvSpPr>
          <p:cNvPr id="9" name="Footer Placeholder 27">
            <a:extLst>
              <a:ext uri="{FF2B5EF4-FFF2-40B4-BE49-F238E27FC236}">
                <a16:creationId xmlns:a16="http://schemas.microsoft.com/office/drawing/2014/main" id="{2ECBF0DA-BB0A-4E0D-B04C-58B6A0675DA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949325" y="6284913"/>
            <a:ext cx="2159000" cy="249237"/>
          </a:xfrm>
        </p:spPr>
        <p:txBody>
          <a:bodyPr/>
          <a:lstStyle>
            <a:lvl1pPr algn="l">
              <a:defRPr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r>
              <a:rPr lang="he-IL"/>
              <a:t>כותרת המצגת</a:t>
            </a:r>
            <a:endParaRPr lang="en-US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9EFA83D5-62AE-4BBC-9A8D-720FD0A029E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473075" y="6238875"/>
            <a:ext cx="476250" cy="365125"/>
          </a:xfrm>
        </p:spPr>
        <p:txBody>
          <a:bodyPr/>
          <a:lstStyle>
            <a:lvl1pPr algn="l">
              <a:defRPr smtClean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fld id="{1808E6E1-F975-45A1-891A-AB90D93F452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6150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edra Sans Bar-ilan" pitchFamily="50" charset="-79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7" y="19521"/>
            <a:ext cx="7204215" cy="68223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26000" y="0"/>
            <a:ext cx="6476999" cy="990600"/>
          </a:xfrm>
        </p:spPr>
        <p:txBody>
          <a:bodyPr anchor="ctr"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r>
              <a:rPr lang="he-IL"/>
              <a:t>כותרת ראשית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26000" y="1474435"/>
            <a:ext cx="6477000" cy="4217238"/>
          </a:xfrm>
        </p:spPr>
        <p:txBody>
          <a:bodyPr numCol="2" spcCol="540000" rtlCol="1">
            <a:noAutofit/>
          </a:bodyPr>
          <a:lstStyle>
            <a:lvl1pPr marL="0" indent="0" algn="r" rtl="1">
              <a:lnSpc>
                <a:spcPct val="120000"/>
              </a:lnSpc>
              <a:buNone/>
              <a:defRPr sz="1100" b="0" baseline="0">
                <a:solidFill>
                  <a:schemeClr val="accent2"/>
                </a:solidFill>
                <a:cs typeface="Fedra Sans Bar-ilan" pitchFamily="50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טקסט רץ</a:t>
            </a:r>
            <a:endParaRPr lang="en-US"/>
          </a:p>
        </p:txBody>
      </p:sp>
      <p:sp>
        <p:nvSpPr>
          <p:cNvPr id="10" name="Footer Placeholder 27">
            <a:extLst>
              <a:ext uri="{FF2B5EF4-FFF2-40B4-BE49-F238E27FC236}">
                <a16:creationId xmlns:a16="http://schemas.microsoft.com/office/drawing/2014/main" id="{33B93D18-DD94-7E4A-AEBF-131C557C81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38368" y="6285041"/>
            <a:ext cx="2159000" cy="24928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pPr rtl="1"/>
            <a:r>
              <a:rPr lang="he-IL"/>
              <a:t>כותרת המצגת</a:t>
            </a:r>
            <a:endParaRPr lang="en-US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1C9C7A14-FDC7-E841-9FD0-CB6E34D2BA4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48169" y="6238923"/>
            <a:ext cx="476250" cy="3651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FDB471CC-1647-9041-AC92-CE8E329D9294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9285DD-ED6F-014C-904C-94ECD3BEB7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81" y="5893276"/>
            <a:ext cx="726433" cy="7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5264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007E9C3-3960-4782-B60E-91C6A59B4978}"/>
              </a:ext>
            </a:extLst>
          </p:cNvPr>
          <p:cNvSpPr/>
          <p:nvPr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Fedra Sans Bar-ilan" pitchFamily="50" charset="-79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206899-B132-4346-B91B-86802F615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6138" y="-577850"/>
            <a:ext cx="7094538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ACC1BA3B-F6AF-4A84-8F67-1C39C2507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5892800"/>
            <a:ext cx="72548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78400" y="-1"/>
            <a:ext cx="6324599" cy="1025603"/>
          </a:xfrm>
        </p:spPr>
        <p:txBody>
          <a:bodyPr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78400" y="1474435"/>
            <a:ext cx="6324599" cy="3929428"/>
          </a:xfrm>
        </p:spPr>
        <p:txBody>
          <a:bodyPr>
            <a:noAutofit/>
          </a:bodyPr>
          <a:lstStyle>
            <a:lvl1pPr marL="0" indent="0" algn="r">
              <a:lnSpc>
                <a:spcPct val="150000"/>
              </a:lnSpc>
              <a:buNone/>
              <a:defRPr sz="1400" baseline="0">
                <a:solidFill>
                  <a:schemeClr val="accent2"/>
                </a:solidFill>
                <a:cs typeface="Fedra Sans Bar-ilan" pitchFamily="50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-156507" y="1113118"/>
            <a:ext cx="3497412" cy="349741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rtlCol="0">
            <a:normAutofit/>
          </a:bodyPr>
          <a:lstStyle>
            <a:lvl1pPr>
              <a:defRPr sz="1200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 noProof="0"/>
              <a:t>לחץ על הסמל כדי להוסיף תמונה</a:t>
            </a:r>
            <a:endParaRPr lang="en-US" noProof="0"/>
          </a:p>
        </p:txBody>
      </p:sp>
      <p:sp>
        <p:nvSpPr>
          <p:cNvPr id="8" name="Footer Placeholder 27">
            <a:extLst>
              <a:ext uri="{FF2B5EF4-FFF2-40B4-BE49-F238E27FC236}">
                <a16:creationId xmlns:a16="http://schemas.microsoft.com/office/drawing/2014/main" id="{E7F8C6F3-8BE1-4A12-9266-9E3A217B8D3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9137650" y="6284913"/>
            <a:ext cx="2159000" cy="249237"/>
          </a:xfrm>
        </p:spPr>
        <p:txBody>
          <a:bodyPr/>
          <a:lstStyle>
            <a:lvl1pPr algn="r">
              <a:defRPr dirty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r>
              <a:rPr lang="he-IL"/>
              <a:t>כותרת המצגת</a:t>
            </a:r>
            <a:endParaRPr lang="en-US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8104BFD6-004F-4EC6-A267-141396D8C00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347450" y="6238875"/>
            <a:ext cx="476250" cy="365125"/>
          </a:xfrm>
        </p:spPr>
        <p:txBody>
          <a:bodyPr/>
          <a:lstStyle>
            <a:lvl1pPr>
              <a:defRPr smtClean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fld id="{0C33D18F-E207-4C05-895B-28E52A5B899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5942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517BDB7-0194-4379-93D3-2046D56C83AA}"/>
              </a:ext>
            </a:extLst>
          </p:cNvPr>
          <p:cNvSpPr/>
          <p:nvPr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Fedra Sans Bar-ilan" pitchFamily="50" charset="-79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6E150A-4023-45CD-9D7C-669564416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1875" y="206375"/>
            <a:ext cx="5700713" cy="552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00C7997C-C72E-454A-B516-9A8622726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5892800"/>
            <a:ext cx="72548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78400" y="-1"/>
            <a:ext cx="6324599" cy="1025603"/>
          </a:xfrm>
        </p:spPr>
        <p:txBody>
          <a:bodyPr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78400" y="1474435"/>
            <a:ext cx="6324599" cy="3929428"/>
          </a:xfrm>
        </p:spPr>
        <p:txBody>
          <a:bodyPr>
            <a:noAutofit/>
          </a:bodyPr>
          <a:lstStyle>
            <a:lvl1pPr marL="0" indent="0" algn="r">
              <a:lnSpc>
                <a:spcPct val="150000"/>
              </a:lnSpc>
              <a:buNone/>
              <a:defRPr sz="1400" baseline="0">
                <a:solidFill>
                  <a:schemeClr val="accent2"/>
                </a:solidFill>
                <a:cs typeface="Fedra Sans Bar-ilan" pitchFamily="50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889001" y="1931307"/>
            <a:ext cx="2075870" cy="20758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rtlCol="0">
            <a:normAutofit/>
          </a:bodyPr>
          <a:lstStyle>
            <a:lvl1pPr>
              <a:defRPr sz="1200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 noProof="0"/>
              <a:t>לחץ על הסמל כדי להוסיף תמונה</a:t>
            </a:r>
            <a:endParaRPr lang="en-US" noProof="0"/>
          </a:p>
        </p:txBody>
      </p:sp>
      <p:sp>
        <p:nvSpPr>
          <p:cNvPr id="8" name="Footer Placeholder 27">
            <a:extLst>
              <a:ext uri="{FF2B5EF4-FFF2-40B4-BE49-F238E27FC236}">
                <a16:creationId xmlns:a16="http://schemas.microsoft.com/office/drawing/2014/main" id="{851702D2-55AE-4D42-A291-F1B4C06CD90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9137650" y="6284913"/>
            <a:ext cx="2159000" cy="249237"/>
          </a:xfrm>
        </p:spPr>
        <p:txBody>
          <a:bodyPr/>
          <a:lstStyle>
            <a:lvl1pPr algn="r">
              <a:defRPr dirty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r>
              <a:rPr lang="he-IL"/>
              <a:t>כותרת המצגת</a:t>
            </a:r>
            <a:endParaRPr lang="en-US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8B0D38E7-AC8E-44FE-83A1-3745E1B62EE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347450" y="6238875"/>
            <a:ext cx="476250" cy="365125"/>
          </a:xfrm>
        </p:spPr>
        <p:txBody>
          <a:bodyPr/>
          <a:lstStyle>
            <a:lvl1pPr>
              <a:defRPr smtClean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fld id="{B5EE5F66-8D29-42D9-B6AC-D9D2AC55D655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0055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>
            <a:extLst>
              <a:ext uri="{FF2B5EF4-FFF2-40B4-BE49-F238E27FC236}">
                <a16:creationId xmlns:a16="http://schemas.microsoft.com/office/drawing/2014/main" id="{A03E1DE3-708A-400F-AA60-5D4EB3CCE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0"/>
            <a:ext cx="122047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9">
            <a:extLst>
              <a:ext uri="{FF2B5EF4-FFF2-40B4-BE49-F238E27FC236}">
                <a16:creationId xmlns:a16="http://schemas.microsoft.com/office/drawing/2014/main" id="{3A8834F7-2F4F-43E9-857D-7C5C6A1DFCEE}"/>
              </a:ext>
            </a:extLst>
          </p:cNvPr>
          <p:cNvSpPr/>
          <p:nvPr/>
        </p:nvSpPr>
        <p:spPr>
          <a:xfrm>
            <a:off x="1957388" y="-962025"/>
            <a:ext cx="8802687" cy="8802688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Fedra Sans Bar-ilan" pitchFamily="50" charset="-79"/>
            </a:endParaRPr>
          </a:p>
        </p:txBody>
      </p:sp>
      <p:sp>
        <p:nvSpPr>
          <p:cNvPr id="7" name="Oval 13">
            <a:extLst>
              <a:ext uri="{FF2B5EF4-FFF2-40B4-BE49-F238E27FC236}">
                <a16:creationId xmlns:a16="http://schemas.microsoft.com/office/drawing/2014/main" id="{8AE95840-F476-452C-A066-343EAF633631}"/>
              </a:ext>
            </a:extLst>
          </p:cNvPr>
          <p:cNvSpPr/>
          <p:nvPr/>
        </p:nvSpPr>
        <p:spPr>
          <a:xfrm>
            <a:off x="3451225" y="531813"/>
            <a:ext cx="5815013" cy="5815012"/>
          </a:xfrm>
          <a:prstGeom prst="ellipse">
            <a:avLst/>
          </a:prstGeom>
          <a:solidFill>
            <a:schemeClr val="bg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Fedra Sans Bar-ilan" pitchFamily="50" charset="-79"/>
            </a:endParaRPr>
          </a:p>
        </p:txBody>
      </p:sp>
      <p:sp>
        <p:nvSpPr>
          <p:cNvPr id="8" name="Oval 14">
            <a:extLst>
              <a:ext uri="{FF2B5EF4-FFF2-40B4-BE49-F238E27FC236}">
                <a16:creationId xmlns:a16="http://schemas.microsoft.com/office/drawing/2014/main" id="{FCA8A14D-AED8-4E86-9669-9EBC4C933756}"/>
              </a:ext>
            </a:extLst>
          </p:cNvPr>
          <p:cNvSpPr/>
          <p:nvPr/>
        </p:nvSpPr>
        <p:spPr>
          <a:xfrm>
            <a:off x="4576763" y="1630363"/>
            <a:ext cx="3563937" cy="3565525"/>
          </a:xfrm>
          <a:prstGeom prst="ellipse">
            <a:avLst/>
          </a:prstGeom>
          <a:solidFill>
            <a:schemeClr val="accent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Fedra Sans Bar-ilan" pitchFamily="50" charset="-79"/>
            </a:endParaRPr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389870" y="-529369"/>
            <a:ext cx="7937036" cy="793703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rtlCol="0">
            <a:normAutofit/>
          </a:bodyPr>
          <a:lstStyle>
            <a:lvl1pPr>
              <a:defRPr sz="1200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 noProof="0"/>
              <a:t>לחץ על הסמל כדי להוסיף תמונה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06555" y="2359236"/>
            <a:ext cx="3534146" cy="870194"/>
          </a:xfrm>
        </p:spPr>
        <p:txBody>
          <a:bodyPr anchor="b">
            <a:noAutofit/>
          </a:bodyPr>
          <a:lstStyle>
            <a:lvl1pPr algn="ctr">
              <a:defRPr sz="3600" b="1" baseline="0">
                <a:solidFill>
                  <a:schemeClr val="tx1"/>
                </a:solidFill>
                <a:cs typeface="Fedra Sans Bar-ilan" pitchFamily="50" charset="-79"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06255" y="3473270"/>
            <a:ext cx="2476073" cy="855067"/>
          </a:xfr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buNone/>
              <a:defRPr sz="1100" baseline="0">
                <a:solidFill>
                  <a:schemeClr val="bg1"/>
                </a:solidFill>
                <a:cs typeface="Fedra Sans Bar-ilan" pitchFamily="50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178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0">
            <a:extLst>
              <a:ext uri="{FF2B5EF4-FFF2-40B4-BE49-F238E27FC236}">
                <a16:creationId xmlns:a16="http://schemas.microsoft.com/office/drawing/2014/main" id="{A63C7654-6160-4FCC-9C9A-406365879041}"/>
              </a:ext>
            </a:extLst>
          </p:cNvPr>
          <p:cNvSpPr/>
          <p:nvPr/>
        </p:nvSpPr>
        <p:spPr>
          <a:xfrm>
            <a:off x="0" y="34925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Fedra Sans Bar-ilan" pitchFamily="50" charset="-79"/>
            </a:endParaRP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88548D8A-9D93-4AE3-A718-1133A1CF82DB}"/>
              </a:ext>
            </a:extLst>
          </p:cNvPr>
          <p:cNvSpPr/>
          <p:nvPr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Fedra Sans Bar-ilan" pitchFamily="50" charset="-79"/>
            </a:endParaRPr>
          </a:p>
        </p:txBody>
      </p:sp>
      <p:pic>
        <p:nvPicPr>
          <p:cNvPr id="15" name="Picture 7">
            <a:extLst>
              <a:ext uri="{FF2B5EF4-FFF2-40B4-BE49-F238E27FC236}">
                <a16:creationId xmlns:a16="http://schemas.microsoft.com/office/drawing/2014/main" id="{D9799F0D-4146-41A8-8C1F-72560C987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6400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4">
            <a:extLst>
              <a:ext uri="{FF2B5EF4-FFF2-40B4-BE49-F238E27FC236}">
                <a16:creationId xmlns:a16="http://schemas.microsoft.com/office/drawing/2014/main" id="{653D2AA5-78D0-4C7C-A16A-A0538757F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5892800"/>
            <a:ext cx="72548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00800" y="-7139"/>
            <a:ext cx="4902199" cy="1032742"/>
          </a:xfrm>
        </p:spPr>
        <p:txBody>
          <a:bodyPr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12030" y="1474435"/>
            <a:ext cx="4890969" cy="1362185"/>
          </a:xfrm>
        </p:spPr>
        <p:txBody>
          <a:bodyPr>
            <a:noAutofit/>
          </a:bodyPr>
          <a:lstStyle>
            <a:lvl1pPr marL="0" indent="0" algn="r">
              <a:lnSpc>
                <a:spcPct val="120000"/>
              </a:lnSpc>
              <a:buNone/>
              <a:defRPr sz="1400" baseline="0">
                <a:solidFill>
                  <a:schemeClr val="tx1"/>
                </a:solidFill>
                <a:cs typeface="Fedra Sans Bar-ilan" pitchFamily="50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-3650465" y="-981521"/>
            <a:ext cx="8567905" cy="856790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rtlCol="0">
            <a:normAutofit/>
          </a:bodyPr>
          <a:lstStyle>
            <a:lvl1pPr>
              <a:defRPr sz="1200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 noProof="0"/>
              <a:t>לחץ על הסמל כדי להוסיף תמונה</a:t>
            </a:r>
            <a:endParaRPr lang="en-US" noProof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8991600" y="5071856"/>
            <a:ext cx="2307815" cy="877365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 sz="1400" baseline="0">
                <a:solidFill>
                  <a:schemeClr val="tx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8991600" y="3484740"/>
            <a:ext cx="2307815" cy="885899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 sz="1400" baseline="0">
                <a:solidFill>
                  <a:schemeClr val="tx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6412030" y="5071856"/>
            <a:ext cx="2307815" cy="877365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 sz="1400" baseline="0">
                <a:solidFill>
                  <a:schemeClr val="tx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412030" y="3484740"/>
            <a:ext cx="2307815" cy="885899"/>
          </a:xfrm>
        </p:spPr>
        <p:txBody>
          <a:bodyPr/>
          <a:lstStyle>
            <a:lvl1pPr>
              <a:lnSpc>
                <a:spcPct val="120000"/>
              </a:lnSpc>
              <a:defRPr sz="1400" baseline="0">
                <a:solidFill>
                  <a:schemeClr val="tx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6400800" y="3093688"/>
            <a:ext cx="2307815" cy="383913"/>
          </a:xfrm>
        </p:spPr>
        <p:txBody>
          <a:bodyPr>
            <a:noAutofit/>
          </a:bodyPr>
          <a:lstStyle>
            <a:lvl1pPr>
              <a:defRPr sz="2800" b="1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8991600" y="3093688"/>
            <a:ext cx="2307815" cy="365417"/>
          </a:xfrm>
        </p:spPr>
        <p:txBody>
          <a:bodyPr>
            <a:noAutofit/>
          </a:bodyPr>
          <a:lstStyle>
            <a:lvl1pPr>
              <a:defRPr sz="2800" b="1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6400800" y="4670290"/>
            <a:ext cx="2307815" cy="366712"/>
          </a:xfrm>
        </p:spPr>
        <p:txBody>
          <a:bodyPr>
            <a:noAutofit/>
          </a:bodyPr>
          <a:lstStyle>
            <a:lvl1pPr>
              <a:defRPr sz="2800" b="1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8991600" y="4670290"/>
            <a:ext cx="2307815" cy="366712"/>
          </a:xfrm>
        </p:spPr>
        <p:txBody>
          <a:bodyPr>
            <a:noAutofit/>
          </a:bodyPr>
          <a:lstStyle>
            <a:lvl1pPr>
              <a:defRPr sz="2800" b="1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18" name="Footer Placeholder 27">
            <a:extLst>
              <a:ext uri="{FF2B5EF4-FFF2-40B4-BE49-F238E27FC236}">
                <a16:creationId xmlns:a16="http://schemas.microsoft.com/office/drawing/2014/main" id="{45D79A3E-7FA9-490D-A564-491500CC5125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9137650" y="6284913"/>
            <a:ext cx="2159000" cy="249237"/>
          </a:xfrm>
        </p:spPr>
        <p:txBody>
          <a:bodyPr/>
          <a:lstStyle>
            <a:lvl1pPr algn="r">
              <a:defRPr dirty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r>
              <a:rPr lang="he-IL"/>
              <a:t>כותרת המצגת</a:t>
            </a:r>
            <a:endParaRPr lang="en-US"/>
          </a:p>
        </p:txBody>
      </p:sp>
      <p:sp>
        <p:nvSpPr>
          <p:cNvPr id="25" name="Slide Number Placeholder 3">
            <a:extLst>
              <a:ext uri="{FF2B5EF4-FFF2-40B4-BE49-F238E27FC236}">
                <a16:creationId xmlns:a16="http://schemas.microsoft.com/office/drawing/2014/main" id="{9C7DA684-B416-4C63-A97F-9B87A3402E8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1347450" y="6238875"/>
            <a:ext cx="476250" cy="365125"/>
          </a:xfrm>
        </p:spPr>
        <p:txBody>
          <a:bodyPr/>
          <a:lstStyle>
            <a:lvl1pPr>
              <a:defRPr smtClean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fld id="{BEB05554-692C-49DF-AE5D-2F698AC4AD1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473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4">
            <a:extLst>
              <a:ext uri="{FF2B5EF4-FFF2-40B4-BE49-F238E27FC236}">
                <a16:creationId xmlns:a16="http://schemas.microsoft.com/office/drawing/2014/main" id="{02F5F261-C921-4279-90D1-FF87D8B6579A}"/>
              </a:ext>
            </a:extLst>
          </p:cNvPr>
          <p:cNvSpPr/>
          <p:nvPr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Fedra Sans Bar-ilan" pitchFamily="50" charset="-79"/>
            </a:endParaRPr>
          </a:p>
        </p:txBody>
      </p:sp>
      <p:pic>
        <p:nvPicPr>
          <p:cNvPr id="14" name="Picture 7">
            <a:extLst>
              <a:ext uri="{FF2B5EF4-FFF2-40B4-BE49-F238E27FC236}">
                <a16:creationId xmlns:a16="http://schemas.microsoft.com/office/drawing/2014/main" id="{6E8AF1AE-E6C4-41DC-AAFC-59C3D906C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0"/>
            <a:ext cx="7861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2">
            <a:extLst>
              <a:ext uri="{FF2B5EF4-FFF2-40B4-BE49-F238E27FC236}">
                <a16:creationId xmlns:a16="http://schemas.microsoft.com/office/drawing/2014/main" id="{65721E4A-4F89-49E5-A215-F4F315308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675" y="5892800"/>
            <a:ext cx="72548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7467601" y="-1208607"/>
            <a:ext cx="8961118" cy="896111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rtlCol="0">
            <a:normAutofit/>
          </a:bodyPr>
          <a:lstStyle>
            <a:lvl1pPr>
              <a:defRPr sz="1200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 noProof="0"/>
              <a:t>לחץ על הסמל כדי להוסיף תמונה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3120" y="0"/>
            <a:ext cx="4895252" cy="990600"/>
          </a:xfrm>
        </p:spPr>
        <p:txBody>
          <a:bodyPr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7403" y="1443955"/>
            <a:ext cx="4890969" cy="1362185"/>
          </a:xfrm>
        </p:spPr>
        <p:txBody>
          <a:bodyPr>
            <a:noAutofit/>
          </a:bodyPr>
          <a:lstStyle>
            <a:lvl1pPr marL="0" indent="0" algn="r">
              <a:lnSpc>
                <a:spcPct val="120000"/>
              </a:lnSpc>
              <a:buNone/>
              <a:defRPr sz="1400" baseline="0">
                <a:solidFill>
                  <a:schemeClr val="accent2"/>
                </a:solidFill>
                <a:cs typeface="Fedra Sans Bar-ilan" pitchFamily="50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/>
          </a:p>
        </p:txBody>
      </p:sp>
      <p:sp>
        <p:nvSpPr>
          <p:cNvPr id="41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3582690" y="5012933"/>
            <a:ext cx="2307815" cy="877365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 sz="1400" baseline="0">
                <a:solidFill>
                  <a:schemeClr val="tx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2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3582690" y="3468581"/>
            <a:ext cx="2307815" cy="885899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 sz="1400" baseline="0">
                <a:solidFill>
                  <a:schemeClr val="tx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3" name="Text Placeholder 5"/>
          <p:cNvSpPr>
            <a:spLocks noGrp="1"/>
          </p:cNvSpPr>
          <p:nvPr>
            <p:ph type="body" sz="quarter" idx="23"/>
          </p:nvPr>
        </p:nvSpPr>
        <p:spPr>
          <a:xfrm>
            <a:off x="1003120" y="5012933"/>
            <a:ext cx="2307815" cy="877365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 sz="1400" baseline="0">
                <a:solidFill>
                  <a:schemeClr val="tx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4" name="Text Placeholder 5"/>
          <p:cNvSpPr>
            <a:spLocks noGrp="1"/>
          </p:cNvSpPr>
          <p:nvPr>
            <p:ph type="body" sz="quarter" idx="24"/>
          </p:nvPr>
        </p:nvSpPr>
        <p:spPr>
          <a:xfrm>
            <a:off x="1003120" y="3468581"/>
            <a:ext cx="2307815" cy="885899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 sz="1400" baseline="0">
                <a:solidFill>
                  <a:schemeClr val="tx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5" name="Text Placeholder 5"/>
          <p:cNvSpPr>
            <a:spLocks noGrp="1"/>
          </p:cNvSpPr>
          <p:nvPr>
            <p:ph type="body" sz="quarter" idx="25"/>
          </p:nvPr>
        </p:nvSpPr>
        <p:spPr>
          <a:xfrm>
            <a:off x="991890" y="3077529"/>
            <a:ext cx="2307815" cy="383913"/>
          </a:xfrm>
        </p:spPr>
        <p:txBody>
          <a:bodyPr>
            <a:noAutofit/>
          </a:bodyPr>
          <a:lstStyle>
            <a:lvl1pPr>
              <a:defRPr sz="2800" b="1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6" name="Text Placeholder 5"/>
          <p:cNvSpPr>
            <a:spLocks noGrp="1"/>
          </p:cNvSpPr>
          <p:nvPr>
            <p:ph type="body" sz="quarter" idx="26"/>
          </p:nvPr>
        </p:nvSpPr>
        <p:spPr>
          <a:xfrm>
            <a:off x="3582690" y="3077529"/>
            <a:ext cx="2307815" cy="365417"/>
          </a:xfrm>
        </p:spPr>
        <p:txBody>
          <a:bodyPr>
            <a:noAutofit/>
          </a:bodyPr>
          <a:lstStyle>
            <a:lvl1pPr>
              <a:defRPr sz="2800" b="1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7" name="Text Placeholder 5"/>
          <p:cNvSpPr>
            <a:spLocks noGrp="1"/>
          </p:cNvSpPr>
          <p:nvPr>
            <p:ph type="body" sz="quarter" idx="27"/>
          </p:nvPr>
        </p:nvSpPr>
        <p:spPr>
          <a:xfrm>
            <a:off x="991890" y="4611367"/>
            <a:ext cx="2307815" cy="366712"/>
          </a:xfrm>
        </p:spPr>
        <p:txBody>
          <a:bodyPr>
            <a:noAutofit/>
          </a:bodyPr>
          <a:lstStyle>
            <a:lvl1pPr>
              <a:defRPr sz="2800" b="1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8" name="Text Placeholder 5"/>
          <p:cNvSpPr>
            <a:spLocks noGrp="1"/>
          </p:cNvSpPr>
          <p:nvPr>
            <p:ph type="body" sz="quarter" idx="28"/>
          </p:nvPr>
        </p:nvSpPr>
        <p:spPr>
          <a:xfrm>
            <a:off x="3582690" y="4611367"/>
            <a:ext cx="2307815" cy="366712"/>
          </a:xfrm>
        </p:spPr>
        <p:txBody>
          <a:bodyPr>
            <a:noAutofit/>
          </a:bodyPr>
          <a:lstStyle>
            <a:lvl1pPr>
              <a:defRPr sz="2800" b="1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16" name="Footer Placeholder 27">
            <a:extLst>
              <a:ext uri="{FF2B5EF4-FFF2-40B4-BE49-F238E27FC236}">
                <a16:creationId xmlns:a16="http://schemas.microsoft.com/office/drawing/2014/main" id="{BF4279D6-BA50-4664-88AC-007307C0FCFD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>
          <a:xfrm>
            <a:off x="949325" y="6284913"/>
            <a:ext cx="2159000" cy="249237"/>
          </a:xfrm>
        </p:spPr>
        <p:txBody>
          <a:bodyPr/>
          <a:lstStyle>
            <a:lvl1pPr algn="l">
              <a:defRPr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r>
              <a:rPr lang="he-IL"/>
              <a:t>כותרת המצגת</a:t>
            </a:r>
            <a:endParaRPr lang="en-US"/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FA21D836-A59C-4FA9-A48A-686448EA156A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>
          <a:xfrm>
            <a:off x="473075" y="6238875"/>
            <a:ext cx="476250" cy="365125"/>
          </a:xfrm>
        </p:spPr>
        <p:txBody>
          <a:bodyPr/>
          <a:lstStyle>
            <a:lvl1pPr algn="l">
              <a:defRPr smtClean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fld id="{EF41725F-CED0-4EA3-9128-1089C3C2587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32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8">
            <a:extLst>
              <a:ext uri="{FF2B5EF4-FFF2-40B4-BE49-F238E27FC236}">
                <a16:creationId xmlns:a16="http://schemas.microsoft.com/office/drawing/2014/main" id="{0C68520E-9E13-4BDD-8BA8-71D6275B5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088" y="-7938"/>
            <a:ext cx="6157912" cy="6854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FA6CF92-B61C-4C52-814E-8FA1C850B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788" y="233363"/>
            <a:ext cx="6575425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11">
            <a:extLst>
              <a:ext uri="{FF2B5EF4-FFF2-40B4-BE49-F238E27FC236}">
                <a16:creationId xmlns:a16="http://schemas.microsoft.com/office/drawing/2014/main" id="{65CF9EDA-AFE0-4F78-96FB-4ED9174821C7}"/>
              </a:ext>
            </a:extLst>
          </p:cNvPr>
          <p:cNvSpPr/>
          <p:nvPr/>
        </p:nvSpPr>
        <p:spPr>
          <a:xfrm>
            <a:off x="6203950" y="1104900"/>
            <a:ext cx="704850" cy="70643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Fedra Sans Bar-ilan" pitchFamily="50" charset="-79"/>
            </a:endParaRPr>
          </a:p>
        </p:txBody>
      </p:sp>
      <p:sp>
        <p:nvSpPr>
          <p:cNvPr id="18" name="Oval 38">
            <a:extLst>
              <a:ext uri="{FF2B5EF4-FFF2-40B4-BE49-F238E27FC236}">
                <a16:creationId xmlns:a16="http://schemas.microsoft.com/office/drawing/2014/main" id="{6F44ED59-A546-4489-A890-D7E748AA38AC}"/>
              </a:ext>
            </a:extLst>
          </p:cNvPr>
          <p:cNvSpPr/>
          <p:nvPr/>
        </p:nvSpPr>
        <p:spPr>
          <a:xfrm>
            <a:off x="5724525" y="2498725"/>
            <a:ext cx="704850" cy="7048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Fedra Sans Bar-ilan" pitchFamily="50" charset="-79"/>
            </a:endParaRPr>
          </a:p>
        </p:txBody>
      </p:sp>
      <p:sp>
        <p:nvSpPr>
          <p:cNvPr id="19" name="Oval 40">
            <a:extLst>
              <a:ext uri="{FF2B5EF4-FFF2-40B4-BE49-F238E27FC236}">
                <a16:creationId xmlns:a16="http://schemas.microsoft.com/office/drawing/2014/main" id="{8EFC2F3C-EE19-41DA-8857-74EFAD651219}"/>
              </a:ext>
            </a:extLst>
          </p:cNvPr>
          <p:cNvSpPr/>
          <p:nvPr/>
        </p:nvSpPr>
        <p:spPr>
          <a:xfrm>
            <a:off x="5727700" y="3830638"/>
            <a:ext cx="704850" cy="7048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Fedra Sans Bar-ilan" pitchFamily="50" charset="-79"/>
            </a:endParaRPr>
          </a:p>
        </p:txBody>
      </p:sp>
      <p:sp>
        <p:nvSpPr>
          <p:cNvPr id="20" name="Oval 42">
            <a:extLst>
              <a:ext uri="{FF2B5EF4-FFF2-40B4-BE49-F238E27FC236}">
                <a16:creationId xmlns:a16="http://schemas.microsoft.com/office/drawing/2014/main" id="{C6D644CC-0E15-40D0-AEB1-22EB207885BF}"/>
              </a:ext>
            </a:extLst>
          </p:cNvPr>
          <p:cNvSpPr/>
          <p:nvPr/>
        </p:nvSpPr>
        <p:spPr>
          <a:xfrm>
            <a:off x="6221413" y="5192713"/>
            <a:ext cx="704850" cy="7048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Fedra Sans Bar-ilan" pitchFamily="50" charset="-79"/>
            </a:endParaRPr>
          </a:p>
        </p:txBody>
      </p:sp>
      <p:pic>
        <p:nvPicPr>
          <p:cNvPr id="21" name="Picture 30">
            <a:extLst>
              <a:ext uri="{FF2B5EF4-FFF2-40B4-BE49-F238E27FC236}">
                <a16:creationId xmlns:a16="http://schemas.microsoft.com/office/drawing/2014/main" id="{650F166B-A0A5-4B3D-B4A0-1F69E3409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5892800"/>
            <a:ext cx="72548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69678" y="3203079"/>
            <a:ext cx="2311399" cy="870194"/>
          </a:xfrm>
        </p:spPr>
        <p:txBody>
          <a:bodyPr>
            <a:noAutofit/>
          </a:bodyPr>
          <a:lstStyle>
            <a:lvl1pPr algn="ctr">
              <a:defRPr sz="3600" b="1" baseline="0">
                <a:solidFill>
                  <a:schemeClr val="tx2"/>
                </a:solidFill>
                <a:cs typeface="Fedra Sans Bar-ilan" pitchFamily="50" charset="-79"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3628694" y="962160"/>
            <a:ext cx="2307815" cy="326913"/>
          </a:xfrm>
        </p:spPr>
        <p:txBody>
          <a:bodyPr>
            <a:noAutofit/>
          </a:bodyPr>
          <a:lstStyle>
            <a:lvl1pPr>
              <a:defRPr sz="2000" b="1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9"/>
          </p:nvPr>
        </p:nvSpPr>
        <p:spPr>
          <a:xfrm>
            <a:off x="2117460" y="1305115"/>
            <a:ext cx="3818649" cy="620647"/>
          </a:xfrm>
        </p:spPr>
        <p:txBody>
          <a:bodyPr/>
          <a:lstStyle>
            <a:lvl1pPr>
              <a:lnSpc>
                <a:spcPct val="120000"/>
              </a:lnSpc>
              <a:defRPr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3290024" y="2346598"/>
            <a:ext cx="2307815" cy="326913"/>
          </a:xfrm>
        </p:spPr>
        <p:txBody>
          <a:bodyPr>
            <a:noAutofit/>
          </a:bodyPr>
          <a:lstStyle>
            <a:lvl1pPr>
              <a:defRPr sz="2000" b="1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1778790" y="2689553"/>
            <a:ext cx="3818649" cy="620647"/>
          </a:xfrm>
        </p:spPr>
        <p:txBody>
          <a:bodyPr/>
          <a:lstStyle>
            <a:lvl1pPr>
              <a:lnSpc>
                <a:spcPct val="120000"/>
              </a:lnSpc>
              <a:defRPr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3290024" y="3666868"/>
            <a:ext cx="2307815" cy="326913"/>
          </a:xfrm>
        </p:spPr>
        <p:txBody>
          <a:bodyPr>
            <a:noAutofit/>
          </a:bodyPr>
          <a:lstStyle>
            <a:lvl1pPr>
              <a:defRPr sz="2000" b="1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8" name="Text Placeholder 9"/>
          <p:cNvSpPr>
            <a:spLocks noGrp="1"/>
          </p:cNvSpPr>
          <p:nvPr>
            <p:ph type="body" sz="quarter" idx="23"/>
          </p:nvPr>
        </p:nvSpPr>
        <p:spPr>
          <a:xfrm>
            <a:off x="1778790" y="4007671"/>
            <a:ext cx="3818649" cy="620647"/>
          </a:xfrm>
        </p:spPr>
        <p:txBody>
          <a:bodyPr/>
          <a:lstStyle>
            <a:lvl1pPr>
              <a:lnSpc>
                <a:spcPct val="120000"/>
              </a:lnSpc>
              <a:defRPr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24"/>
          </p:nvPr>
        </p:nvSpPr>
        <p:spPr>
          <a:xfrm>
            <a:off x="3628694" y="5035264"/>
            <a:ext cx="2307815" cy="326913"/>
          </a:xfrm>
        </p:spPr>
        <p:txBody>
          <a:bodyPr>
            <a:noAutofit/>
          </a:bodyPr>
          <a:lstStyle>
            <a:lvl1pPr>
              <a:defRPr sz="2000" b="1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25"/>
          </p:nvPr>
        </p:nvSpPr>
        <p:spPr>
          <a:xfrm>
            <a:off x="2117460" y="5375519"/>
            <a:ext cx="3818649" cy="620647"/>
          </a:xfrm>
        </p:spPr>
        <p:txBody>
          <a:bodyPr/>
          <a:lstStyle>
            <a:lvl1pPr>
              <a:lnSpc>
                <a:spcPct val="120000"/>
              </a:lnSpc>
              <a:defRPr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6331644" y="1282626"/>
            <a:ext cx="400632" cy="427840"/>
          </a:xfrm>
        </p:spPr>
        <p:txBody>
          <a:bodyPr>
            <a:noAutofit/>
          </a:bodyPr>
          <a:lstStyle>
            <a:lvl1pPr algn="ctr">
              <a:defRPr sz="2000">
                <a:solidFill>
                  <a:schemeClr val="bg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2" name="Text Placeholder 13"/>
          <p:cNvSpPr>
            <a:spLocks noGrp="1"/>
          </p:cNvSpPr>
          <p:nvPr>
            <p:ph type="body" sz="quarter" idx="28"/>
          </p:nvPr>
        </p:nvSpPr>
        <p:spPr>
          <a:xfrm>
            <a:off x="5855003" y="4007801"/>
            <a:ext cx="400632" cy="427840"/>
          </a:xfrm>
        </p:spPr>
        <p:txBody>
          <a:bodyPr>
            <a:noAutofit/>
          </a:bodyPr>
          <a:lstStyle>
            <a:lvl1pPr algn="ctr">
              <a:defRPr sz="2000">
                <a:solidFill>
                  <a:schemeClr val="bg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4" name="Text Placeholder 13"/>
          <p:cNvSpPr>
            <a:spLocks noGrp="1"/>
          </p:cNvSpPr>
          <p:nvPr>
            <p:ph type="body" sz="quarter" idx="29"/>
          </p:nvPr>
        </p:nvSpPr>
        <p:spPr>
          <a:xfrm>
            <a:off x="6348983" y="5369404"/>
            <a:ext cx="400632" cy="427840"/>
          </a:xfrm>
        </p:spPr>
        <p:txBody>
          <a:bodyPr>
            <a:noAutofit/>
          </a:bodyPr>
          <a:lstStyle>
            <a:lvl1pPr algn="ctr">
              <a:defRPr sz="2000">
                <a:solidFill>
                  <a:schemeClr val="bg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quarter" idx="30"/>
          </p:nvPr>
        </p:nvSpPr>
        <p:spPr>
          <a:xfrm>
            <a:off x="5883690" y="2689050"/>
            <a:ext cx="369598" cy="441733"/>
          </a:xfrm>
        </p:spPr>
        <p:txBody>
          <a:bodyPr>
            <a:noAutofit/>
          </a:bodyPr>
          <a:lstStyle>
            <a:lvl1pPr>
              <a:defRPr sz="2000">
                <a:solidFill>
                  <a:schemeClr val="bg1"/>
                </a:solidFill>
                <a:cs typeface="Fedra Sans Bar-ilan" pitchFamily="50" charset="-79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3" name="Footer Placeholder 27">
            <a:extLst>
              <a:ext uri="{FF2B5EF4-FFF2-40B4-BE49-F238E27FC236}">
                <a16:creationId xmlns:a16="http://schemas.microsoft.com/office/drawing/2014/main" id="{AADAB652-3E88-4D05-9713-8CE287C0EDB2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>
          <a:xfrm>
            <a:off x="9137650" y="6284913"/>
            <a:ext cx="2159000" cy="249237"/>
          </a:xfrm>
        </p:spPr>
        <p:txBody>
          <a:bodyPr/>
          <a:lstStyle>
            <a:lvl1pPr algn="r">
              <a:defRPr dirty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r>
              <a:rPr lang="he-IL"/>
              <a:t>כותרת המצגת</a:t>
            </a:r>
            <a:endParaRPr lang="en-US"/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653834FD-872D-426A-9144-46188866C63B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>
          <a:xfrm>
            <a:off x="11347450" y="6238875"/>
            <a:ext cx="476250" cy="365125"/>
          </a:xfrm>
        </p:spPr>
        <p:txBody>
          <a:bodyPr/>
          <a:lstStyle>
            <a:lvl1pPr>
              <a:defRPr smtClean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fld id="{1E05BE94-C15F-42DF-9693-1E51995AAD6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7710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8">
            <a:extLst>
              <a:ext uri="{FF2B5EF4-FFF2-40B4-BE49-F238E27FC236}">
                <a16:creationId xmlns:a16="http://schemas.microsoft.com/office/drawing/2014/main" id="{19CE0859-AA4B-4140-AD92-5E8FD6998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6034088" cy="6854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96591AE-FC96-4C5E-902C-11807C229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9025" y="233363"/>
            <a:ext cx="6577013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11">
            <a:extLst>
              <a:ext uri="{FF2B5EF4-FFF2-40B4-BE49-F238E27FC236}">
                <a16:creationId xmlns:a16="http://schemas.microsoft.com/office/drawing/2014/main" id="{781E97DF-4948-40E5-A83B-23531193DB93}"/>
              </a:ext>
            </a:extLst>
          </p:cNvPr>
          <p:cNvSpPr/>
          <p:nvPr/>
        </p:nvSpPr>
        <p:spPr>
          <a:xfrm>
            <a:off x="5175250" y="1104900"/>
            <a:ext cx="704850" cy="70643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Fedra Sans Bar-ilan" pitchFamily="50" charset="-79"/>
            </a:endParaRPr>
          </a:p>
        </p:txBody>
      </p:sp>
      <p:sp>
        <p:nvSpPr>
          <p:cNvPr id="18" name="Oval 38">
            <a:extLst>
              <a:ext uri="{FF2B5EF4-FFF2-40B4-BE49-F238E27FC236}">
                <a16:creationId xmlns:a16="http://schemas.microsoft.com/office/drawing/2014/main" id="{C90E3A87-4C3A-4751-9CED-7B75A83BE02D}"/>
              </a:ext>
            </a:extLst>
          </p:cNvPr>
          <p:cNvSpPr/>
          <p:nvPr/>
        </p:nvSpPr>
        <p:spPr>
          <a:xfrm>
            <a:off x="5607050" y="2498725"/>
            <a:ext cx="704850" cy="7048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Fedra Sans Bar-ilan" pitchFamily="50" charset="-79"/>
            </a:endParaRPr>
          </a:p>
        </p:txBody>
      </p:sp>
      <p:sp>
        <p:nvSpPr>
          <p:cNvPr id="19" name="Oval 40">
            <a:extLst>
              <a:ext uri="{FF2B5EF4-FFF2-40B4-BE49-F238E27FC236}">
                <a16:creationId xmlns:a16="http://schemas.microsoft.com/office/drawing/2014/main" id="{9058DAAC-015E-431C-AEC4-2C1DF5C58CAB}"/>
              </a:ext>
            </a:extLst>
          </p:cNvPr>
          <p:cNvSpPr/>
          <p:nvPr/>
        </p:nvSpPr>
        <p:spPr>
          <a:xfrm>
            <a:off x="5594350" y="3830638"/>
            <a:ext cx="704850" cy="7048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Fedra Sans Bar-ilan" pitchFamily="50" charset="-79"/>
            </a:endParaRPr>
          </a:p>
        </p:txBody>
      </p:sp>
      <p:sp>
        <p:nvSpPr>
          <p:cNvPr id="20" name="Oval 42">
            <a:extLst>
              <a:ext uri="{FF2B5EF4-FFF2-40B4-BE49-F238E27FC236}">
                <a16:creationId xmlns:a16="http://schemas.microsoft.com/office/drawing/2014/main" id="{7ED5A5D7-EF3A-46BF-B340-08A7A547B0B0}"/>
              </a:ext>
            </a:extLst>
          </p:cNvPr>
          <p:cNvSpPr/>
          <p:nvPr/>
        </p:nvSpPr>
        <p:spPr>
          <a:xfrm>
            <a:off x="5086350" y="5192713"/>
            <a:ext cx="704850" cy="7048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Fedra Sans Bar-ilan" pitchFamily="50" charset="-79"/>
            </a:endParaRPr>
          </a:p>
        </p:txBody>
      </p:sp>
      <p:pic>
        <p:nvPicPr>
          <p:cNvPr id="21" name="Picture 33">
            <a:extLst>
              <a:ext uri="{FF2B5EF4-FFF2-40B4-BE49-F238E27FC236}">
                <a16:creationId xmlns:a16="http://schemas.microsoft.com/office/drawing/2014/main" id="{EA51184D-D5A4-4A9D-B416-BD7594CAA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675" y="5892800"/>
            <a:ext cx="72548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2754" y="3203079"/>
            <a:ext cx="2311399" cy="870194"/>
          </a:xfrm>
        </p:spPr>
        <p:txBody>
          <a:bodyPr>
            <a:noAutofit/>
          </a:bodyPr>
          <a:lstStyle>
            <a:lvl1pPr algn="ctr">
              <a:defRPr sz="3600" b="1" baseline="0">
                <a:solidFill>
                  <a:schemeClr val="tx2"/>
                </a:solidFill>
                <a:cs typeface="Fedra Sans Bar-ilan" pitchFamily="50" charset="-79"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6234786" y="962160"/>
            <a:ext cx="2307815" cy="326913"/>
          </a:xfrm>
        </p:spPr>
        <p:txBody>
          <a:bodyPr>
            <a:noAutofit/>
          </a:bodyPr>
          <a:lstStyle>
            <a:lvl1pPr algn="l" rtl="0">
              <a:defRPr sz="2000" b="1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9"/>
          </p:nvPr>
        </p:nvSpPr>
        <p:spPr>
          <a:xfrm>
            <a:off x="6234786" y="1305115"/>
            <a:ext cx="3818649" cy="620647"/>
          </a:xfrm>
        </p:spPr>
        <p:txBody>
          <a:bodyPr/>
          <a:lstStyle>
            <a:lvl1pPr algn="l" rtl="0">
              <a:lnSpc>
                <a:spcPct val="120000"/>
              </a:lnSpc>
              <a:defRPr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6537449" y="2346598"/>
            <a:ext cx="2307815" cy="326913"/>
          </a:xfrm>
        </p:spPr>
        <p:txBody>
          <a:bodyPr>
            <a:noAutofit/>
          </a:bodyPr>
          <a:lstStyle>
            <a:lvl1pPr algn="l" rtl="0">
              <a:defRPr sz="2000" b="1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6537449" y="2689553"/>
            <a:ext cx="3818649" cy="620647"/>
          </a:xfrm>
        </p:spPr>
        <p:txBody>
          <a:bodyPr/>
          <a:lstStyle>
            <a:lvl1pPr algn="l" rtl="0">
              <a:lnSpc>
                <a:spcPct val="120000"/>
              </a:lnSpc>
              <a:defRPr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6537449" y="3666868"/>
            <a:ext cx="2307815" cy="326913"/>
          </a:xfrm>
        </p:spPr>
        <p:txBody>
          <a:bodyPr>
            <a:noAutofit/>
          </a:bodyPr>
          <a:lstStyle>
            <a:lvl1pPr algn="l" rtl="0">
              <a:defRPr sz="2000" b="1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8" name="Text Placeholder 9"/>
          <p:cNvSpPr>
            <a:spLocks noGrp="1"/>
          </p:cNvSpPr>
          <p:nvPr>
            <p:ph type="body" sz="quarter" idx="23"/>
          </p:nvPr>
        </p:nvSpPr>
        <p:spPr>
          <a:xfrm>
            <a:off x="6537449" y="4007671"/>
            <a:ext cx="3818649" cy="620647"/>
          </a:xfrm>
        </p:spPr>
        <p:txBody>
          <a:bodyPr/>
          <a:lstStyle>
            <a:lvl1pPr algn="l" rtl="0">
              <a:lnSpc>
                <a:spcPct val="120000"/>
              </a:lnSpc>
              <a:defRPr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24"/>
          </p:nvPr>
        </p:nvSpPr>
        <p:spPr>
          <a:xfrm>
            <a:off x="6267568" y="5035264"/>
            <a:ext cx="2307815" cy="326913"/>
          </a:xfrm>
        </p:spPr>
        <p:txBody>
          <a:bodyPr>
            <a:noAutofit/>
          </a:bodyPr>
          <a:lstStyle>
            <a:lvl1pPr algn="l" rtl="0">
              <a:defRPr sz="2000" b="1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25"/>
          </p:nvPr>
        </p:nvSpPr>
        <p:spPr>
          <a:xfrm>
            <a:off x="6267568" y="5375519"/>
            <a:ext cx="3818649" cy="620647"/>
          </a:xfrm>
        </p:spPr>
        <p:txBody>
          <a:bodyPr/>
          <a:lstStyle>
            <a:lvl1pPr algn="l" rtl="0">
              <a:lnSpc>
                <a:spcPct val="120000"/>
              </a:lnSpc>
              <a:defRPr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5301953" y="1282626"/>
            <a:ext cx="400632" cy="427840"/>
          </a:xfrm>
        </p:spPr>
        <p:txBody>
          <a:bodyPr>
            <a:noAutofit/>
          </a:bodyPr>
          <a:lstStyle>
            <a:lvl1pPr algn="ctr">
              <a:defRPr sz="2000">
                <a:solidFill>
                  <a:schemeClr val="bg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2" name="Text Placeholder 13"/>
          <p:cNvSpPr>
            <a:spLocks noGrp="1"/>
          </p:cNvSpPr>
          <p:nvPr>
            <p:ph type="body" sz="quarter" idx="28"/>
          </p:nvPr>
        </p:nvSpPr>
        <p:spPr>
          <a:xfrm>
            <a:off x="5722268" y="4007801"/>
            <a:ext cx="400632" cy="427840"/>
          </a:xfrm>
        </p:spPr>
        <p:txBody>
          <a:bodyPr>
            <a:noAutofit/>
          </a:bodyPr>
          <a:lstStyle>
            <a:lvl1pPr algn="ctr">
              <a:defRPr sz="2000">
                <a:solidFill>
                  <a:schemeClr val="bg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4" name="Text Placeholder 13"/>
          <p:cNvSpPr>
            <a:spLocks noGrp="1"/>
          </p:cNvSpPr>
          <p:nvPr>
            <p:ph type="body" sz="quarter" idx="29"/>
          </p:nvPr>
        </p:nvSpPr>
        <p:spPr>
          <a:xfrm>
            <a:off x="5213360" y="5369404"/>
            <a:ext cx="400632" cy="427840"/>
          </a:xfrm>
        </p:spPr>
        <p:txBody>
          <a:bodyPr>
            <a:noAutofit/>
          </a:bodyPr>
          <a:lstStyle>
            <a:lvl1pPr algn="ctr">
              <a:defRPr sz="2000">
                <a:solidFill>
                  <a:schemeClr val="bg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quarter" idx="30"/>
          </p:nvPr>
        </p:nvSpPr>
        <p:spPr>
          <a:xfrm>
            <a:off x="5765705" y="2689050"/>
            <a:ext cx="369598" cy="441733"/>
          </a:xfrm>
        </p:spPr>
        <p:txBody>
          <a:bodyPr>
            <a:noAutofit/>
          </a:bodyPr>
          <a:lstStyle>
            <a:lvl1pPr>
              <a:defRPr sz="2000">
                <a:solidFill>
                  <a:schemeClr val="bg1"/>
                </a:solidFill>
                <a:cs typeface="Fedra Sans Bar-ilan" pitchFamily="50" charset="-79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3" name="Footer Placeholder 27">
            <a:extLst>
              <a:ext uri="{FF2B5EF4-FFF2-40B4-BE49-F238E27FC236}">
                <a16:creationId xmlns:a16="http://schemas.microsoft.com/office/drawing/2014/main" id="{80A4894F-F2B5-44F0-84B0-597F91F70695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>
          <a:xfrm>
            <a:off x="949325" y="6284913"/>
            <a:ext cx="2159000" cy="249237"/>
          </a:xfrm>
        </p:spPr>
        <p:txBody>
          <a:bodyPr/>
          <a:lstStyle>
            <a:lvl1pPr algn="l">
              <a:defRPr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r>
              <a:rPr lang="he-IL"/>
              <a:t>כותרת המצגת</a:t>
            </a:r>
            <a:endParaRPr lang="en-US"/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16AAF125-92A0-4C93-BD00-562EF4299CF3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>
          <a:xfrm>
            <a:off x="473075" y="6238875"/>
            <a:ext cx="476250" cy="365125"/>
          </a:xfrm>
        </p:spPr>
        <p:txBody>
          <a:bodyPr/>
          <a:lstStyle>
            <a:lvl1pPr algn="l">
              <a:defRPr smtClean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fld id="{73CB0F51-7BED-49A0-9371-75D01542A4B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8154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9">
            <a:extLst>
              <a:ext uri="{FF2B5EF4-FFF2-40B4-BE49-F238E27FC236}">
                <a16:creationId xmlns:a16="http://schemas.microsoft.com/office/drawing/2014/main" id="{5C541AD4-BB42-464C-BE82-BAFC5D7F7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2025" y="1327150"/>
            <a:ext cx="10934700" cy="517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53C7ACEF-7835-40EB-9FAF-CC55DD6525A5}"/>
              </a:ext>
            </a:extLst>
          </p:cNvPr>
          <p:cNvSpPr/>
          <p:nvPr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Fedra Sans Bar-ilan" pitchFamily="50" charset="-79"/>
            </a:endParaRPr>
          </a:p>
        </p:txBody>
      </p:sp>
      <p:pic>
        <p:nvPicPr>
          <p:cNvPr id="13" name="Picture 8">
            <a:extLst>
              <a:ext uri="{FF2B5EF4-FFF2-40B4-BE49-F238E27FC236}">
                <a16:creationId xmlns:a16="http://schemas.microsoft.com/office/drawing/2014/main" id="{868DB5D6-3689-4E0C-9185-2EED8A31D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2736850"/>
            <a:ext cx="3365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4">
            <a:extLst>
              <a:ext uri="{FF2B5EF4-FFF2-40B4-BE49-F238E27FC236}">
                <a16:creationId xmlns:a16="http://schemas.microsoft.com/office/drawing/2014/main" id="{A12420B5-5E78-409B-9C3D-E4DD79084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663" y="5065713"/>
            <a:ext cx="3365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5">
            <a:extLst>
              <a:ext uri="{FF2B5EF4-FFF2-40B4-BE49-F238E27FC236}">
                <a16:creationId xmlns:a16="http://schemas.microsoft.com/office/drawing/2014/main" id="{45224C98-2727-428D-9F75-ADF0A3996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738" y="3073400"/>
            <a:ext cx="3365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6">
            <a:extLst>
              <a:ext uri="{FF2B5EF4-FFF2-40B4-BE49-F238E27FC236}">
                <a16:creationId xmlns:a16="http://schemas.microsoft.com/office/drawing/2014/main" id="{EA61CCA8-DD2A-4CF9-9614-BD2A9FADB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700" y="2400300"/>
            <a:ext cx="3365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7">
            <a:extLst>
              <a:ext uri="{FF2B5EF4-FFF2-40B4-BE49-F238E27FC236}">
                <a16:creationId xmlns:a16="http://schemas.microsoft.com/office/drawing/2014/main" id="{790C87BD-CD43-4A26-BDA7-3456AA11C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913" y="2211388"/>
            <a:ext cx="3365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8">
            <a:extLst>
              <a:ext uri="{FF2B5EF4-FFF2-40B4-BE49-F238E27FC236}">
                <a16:creationId xmlns:a16="http://schemas.microsoft.com/office/drawing/2014/main" id="{BA91B17D-0DC0-4BFD-BBEC-F14BC0D4C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475" y="3076575"/>
            <a:ext cx="3365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3">
            <a:extLst>
              <a:ext uri="{FF2B5EF4-FFF2-40B4-BE49-F238E27FC236}">
                <a16:creationId xmlns:a16="http://schemas.microsoft.com/office/drawing/2014/main" id="{F3D1C617-9E41-4990-9145-AD105078A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5892800"/>
            <a:ext cx="72548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2500" y="0"/>
            <a:ext cx="10403031" cy="990600"/>
          </a:xfrm>
        </p:spPr>
        <p:txBody>
          <a:bodyPr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2" name="Text Placeholder 9"/>
          <p:cNvSpPr>
            <a:spLocks noGrp="1"/>
          </p:cNvSpPr>
          <p:nvPr>
            <p:ph type="body" sz="quarter" idx="23"/>
          </p:nvPr>
        </p:nvSpPr>
        <p:spPr>
          <a:xfrm>
            <a:off x="8168783" y="1935058"/>
            <a:ext cx="3186748" cy="801792"/>
          </a:xfrm>
        </p:spPr>
        <p:txBody>
          <a:bodyPr/>
          <a:lstStyle>
            <a:lvl1pPr>
              <a:lnSpc>
                <a:spcPct val="120000"/>
              </a:lnSpc>
              <a:defRPr baseline="0"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8168784" y="1435051"/>
            <a:ext cx="3186748" cy="272921"/>
          </a:xfrm>
        </p:spPr>
        <p:txBody>
          <a:bodyPr>
            <a:noAutofit/>
          </a:bodyPr>
          <a:lstStyle>
            <a:lvl1pPr>
              <a:defRPr sz="2000" b="1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34" name="Text Placeholder 9"/>
          <p:cNvSpPr>
            <a:spLocks noGrp="1"/>
          </p:cNvSpPr>
          <p:nvPr>
            <p:ph type="body" sz="quarter" idx="24"/>
          </p:nvPr>
        </p:nvSpPr>
        <p:spPr>
          <a:xfrm>
            <a:off x="5334743" y="3073400"/>
            <a:ext cx="2276165" cy="236222"/>
          </a:xfrm>
        </p:spPr>
        <p:txBody>
          <a:bodyPr/>
          <a:lstStyle>
            <a:lvl1pPr>
              <a:defRPr b="1" baseline="0"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35" name="Text Placeholder 9"/>
          <p:cNvSpPr>
            <a:spLocks noGrp="1"/>
          </p:cNvSpPr>
          <p:nvPr>
            <p:ph type="body" sz="quarter" idx="25"/>
          </p:nvPr>
        </p:nvSpPr>
        <p:spPr>
          <a:xfrm>
            <a:off x="4262687" y="2243495"/>
            <a:ext cx="2276165" cy="236222"/>
          </a:xfrm>
        </p:spPr>
        <p:txBody>
          <a:bodyPr/>
          <a:lstStyle>
            <a:lvl1pPr>
              <a:defRPr b="1" baseline="0"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26"/>
          </p:nvPr>
        </p:nvSpPr>
        <p:spPr>
          <a:xfrm>
            <a:off x="2307763" y="2418714"/>
            <a:ext cx="2276165" cy="236222"/>
          </a:xfrm>
        </p:spPr>
        <p:txBody>
          <a:bodyPr/>
          <a:lstStyle>
            <a:lvl1pPr>
              <a:defRPr b="1" baseline="0"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37" name="Text Placeholder 9"/>
          <p:cNvSpPr>
            <a:spLocks noGrp="1"/>
          </p:cNvSpPr>
          <p:nvPr>
            <p:ph type="body" sz="quarter" idx="27"/>
          </p:nvPr>
        </p:nvSpPr>
        <p:spPr>
          <a:xfrm>
            <a:off x="2989298" y="3073400"/>
            <a:ext cx="2276165" cy="236222"/>
          </a:xfrm>
        </p:spPr>
        <p:txBody>
          <a:bodyPr/>
          <a:lstStyle>
            <a:lvl1pPr>
              <a:defRPr b="1" baseline="0"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38" name="Text Placeholder 9"/>
          <p:cNvSpPr>
            <a:spLocks noGrp="1"/>
          </p:cNvSpPr>
          <p:nvPr>
            <p:ph type="body" sz="quarter" idx="28"/>
          </p:nvPr>
        </p:nvSpPr>
        <p:spPr>
          <a:xfrm>
            <a:off x="112062" y="5069667"/>
            <a:ext cx="2276165" cy="236222"/>
          </a:xfrm>
        </p:spPr>
        <p:txBody>
          <a:bodyPr/>
          <a:lstStyle>
            <a:lvl1pPr>
              <a:defRPr b="1" baseline="0"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39" name="Text Placeholder 9"/>
          <p:cNvSpPr>
            <a:spLocks noGrp="1"/>
          </p:cNvSpPr>
          <p:nvPr>
            <p:ph type="body" sz="quarter" idx="29"/>
          </p:nvPr>
        </p:nvSpPr>
        <p:spPr>
          <a:xfrm>
            <a:off x="-433671" y="2755264"/>
            <a:ext cx="2276165" cy="236222"/>
          </a:xfrm>
        </p:spPr>
        <p:txBody>
          <a:bodyPr/>
          <a:lstStyle>
            <a:lvl1pPr>
              <a:defRPr b="1" baseline="0"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0" name="Footer Placeholder 27">
            <a:extLst>
              <a:ext uri="{FF2B5EF4-FFF2-40B4-BE49-F238E27FC236}">
                <a16:creationId xmlns:a16="http://schemas.microsoft.com/office/drawing/2014/main" id="{18A3ACA0-EC79-42C3-98E7-321140F8F2A3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>
          <a:xfrm>
            <a:off x="9137650" y="6284913"/>
            <a:ext cx="2159000" cy="249237"/>
          </a:xfrm>
        </p:spPr>
        <p:txBody>
          <a:bodyPr/>
          <a:lstStyle>
            <a:lvl1pPr algn="r">
              <a:defRPr dirty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r>
              <a:rPr lang="he-IL"/>
              <a:t>כותרת המצגת</a:t>
            </a:r>
            <a:endParaRPr lang="en-US"/>
          </a:p>
        </p:txBody>
      </p:sp>
      <p:sp>
        <p:nvSpPr>
          <p:cNvPr id="21" name="Slide Number Placeholder 3">
            <a:extLst>
              <a:ext uri="{FF2B5EF4-FFF2-40B4-BE49-F238E27FC236}">
                <a16:creationId xmlns:a16="http://schemas.microsoft.com/office/drawing/2014/main" id="{DB8F20A0-C151-4CB4-A420-A4AA559FC267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>
          <a:xfrm>
            <a:off x="11347450" y="6238875"/>
            <a:ext cx="476250" cy="365125"/>
          </a:xfrm>
        </p:spPr>
        <p:txBody>
          <a:bodyPr/>
          <a:lstStyle>
            <a:lvl1pPr>
              <a:defRPr smtClean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fld id="{8EA1CCCC-5CED-4001-ABC5-47EC1CCA2D3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094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:a16="http://schemas.microsoft.com/office/drawing/2014/main" id="{018954A3-C47D-42A3-BD7F-7F3B068C0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3" y="96838"/>
            <a:ext cx="5092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Connector 7">
            <a:extLst>
              <a:ext uri="{FF2B5EF4-FFF2-40B4-BE49-F238E27FC236}">
                <a16:creationId xmlns:a16="http://schemas.microsoft.com/office/drawing/2014/main" id="{185C3EDD-DAAB-4CED-B5FD-4C6E2481CF28}"/>
              </a:ext>
            </a:extLst>
          </p:cNvPr>
          <p:cNvCxnSpPr/>
          <p:nvPr/>
        </p:nvCxnSpPr>
        <p:spPr>
          <a:xfrm>
            <a:off x="0" y="3435350"/>
            <a:ext cx="3571875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E17530E-0A59-41AC-AB01-E5C1FD04DDD4}"/>
              </a:ext>
            </a:extLst>
          </p:cNvPr>
          <p:cNvCxnSpPr/>
          <p:nvPr/>
        </p:nvCxnSpPr>
        <p:spPr>
          <a:xfrm>
            <a:off x="8620125" y="3435350"/>
            <a:ext cx="3571875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9947911-EE29-4788-8D2D-18116BFFB094}"/>
              </a:ext>
            </a:extLst>
          </p:cNvPr>
          <p:cNvCxnSpPr/>
          <p:nvPr/>
        </p:nvCxnSpPr>
        <p:spPr>
          <a:xfrm flipV="1">
            <a:off x="6049963" y="14288"/>
            <a:ext cx="11112" cy="941387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8">
            <a:extLst>
              <a:ext uri="{FF2B5EF4-FFF2-40B4-BE49-F238E27FC236}">
                <a16:creationId xmlns:a16="http://schemas.microsoft.com/office/drawing/2014/main" id="{39D67076-3D27-49B1-8F4E-CABB5AB7EB8A}"/>
              </a:ext>
            </a:extLst>
          </p:cNvPr>
          <p:cNvCxnSpPr/>
          <p:nvPr/>
        </p:nvCxnSpPr>
        <p:spPr>
          <a:xfrm flipV="1">
            <a:off x="6049963" y="5916613"/>
            <a:ext cx="11112" cy="941387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21">
            <a:extLst>
              <a:ext uri="{FF2B5EF4-FFF2-40B4-BE49-F238E27FC236}">
                <a16:creationId xmlns:a16="http://schemas.microsoft.com/office/drawing/2014/main" id="{CD044182-687F-4EA2-B7DA-9AD7681E313E}"/>
              </a:ext>
            </a:extLst>
          </p:cNvPr>
          <p:cNvSpPr/>
          <p:nvPr/>
        </p:nvSpPr>
        <p:spPr>
          <a:xfrm>
            <a:off x="4283075" y="1668463"/>
            <a:ext cx="3533775" cy="3535362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Fedra Sans Bar-ilan" pitchFamily="50" charset="-79"/>
            </a:endParaRPr>
          </a:p>
        </p:txBody>
      </p:sp>
      <p:pic>
        <p:nvPicPr>
          <p:cNvPr id="20" name="Picture 23">
            <a:extLst>
              <a:ext uri="{FF2B5EF4-FFF2-40B4-BE49-F238E27FC236}">
                <a16:creationId xmlns:a16="http://schemas.microsoft.com/office/drawing/2014/main" id="{60FB2C60-ABA0-473C-99DA-E27F4A70C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0" y="3705225"/>
            <a:ext cx="423863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4">
            <a:extLst>
              <a:ext uri="{FF2B5EF4-FFF2-40B4-BE49-F238E27FC236}">
                <a16:creationId xmlns:a16="http://schemas.microsoft.com/office/drawing/2014/main" id="{197949DB-0F15-46B1-9B3E-2B18BC583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425" y="2236788"/>
            <a:ext cx="4032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5">
            <a:extLst>
              <a:ext uri="{FF2B5EF4-FFF2-40B4-BE49-F238E27FC236}">
                <a16:creationId xmlns:a16="http://schemas.microsoft.com/office/drawing/2014/main" id="{DE1FC8C3-765C-4BD9-8EB5-8413AFC27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975" y="2252663"/>
            <a:ext cx="339725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6">
            <a:extLst>
              <a:ext uri="{FF2B5EF4-FFF2-40B4-BE49-F238E27FC236}">
                <a16:creationId xmlns:a16="http://schemas.microsoft.com/office/drawing/2014/main" id="{22BA9BDA-2510-4615-BDB5-69DD0863D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50" y="3741738"/>
            <a:ext cx="296863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Straight Connector 27">
            <a:extLst>
              <a:ext uri="{FF2B5EF4-FFF2-40B4-BE49-F238E27FC236}">
                <a16:creationId xmlns:a16="http://schemas.microsoft.com/office/drawing/2014/main" id="{5558F74E-40FE-40D3-A47A-B52ADFEA6923}"/>
              </a:ext>
            </a:extLst>
          </p:cNvPr>
          <p:cNvCxnSpPr/>
          <p:nvPr/>
        </p:nvCxnSpPr>
        <p:spPr>
          <a:xfrm flipV="1">
            <a:off x="6061075" y="2098675"/>
            <a:ext cx="3175" cy="2695575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30">
            <a:extLst>
              <a:ext uri="{FF2B5EF4-FFF2-40B4-BE49-F238E27FC236}">
                <a16:creationId xmlns:a16="http://schemas.microsoft.com/office/drawing/2014/main" id="{C2CEB29F-EF2F-44D8-80D0-DF896AE9FCF9}"/>
              </a:ext>
            </a:extLst>
          </p:cNvPr>
          <p:cNvCxnSpPr/>
          <p:nvPr/>
        </p:nvCxnSpPr>
        <p:spPr>
          <a:xfrm flipH="1" flipV="1">
            <a:off x="4587875" y="3435350"/>
            <a:ext cx="2813050" cy="11113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32">
            <a:extLst>
              <a:ext uri="{FF2B5EF4-FFF2-40B4-BE49-F238E27FC236}">
                <a16:creationId xmlns:a16="http://schemas.microsoft.com/office/drawing/2014/main" id="{C8442268-8FE3-4C55-B6FB-15C292FEC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5892800"/>
            <a:ext cx="72548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8285019" y="1265113"/>
            <a:ext cx="3186748" cy="801792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400" baseline="0"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22"/>
          </p:nvPr>
        </p:nvSpPr>
        <p:spPr>
          <a:xfrm>
            <a:off x="8285019" y="4555569"/>
            <a:ext cx="3186748" cy="801792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400" baseline="0"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3"/>
          </p:nvPr>
        </p:nvSpPr>
        <p:spPr>
          <a:xfrm>
            <a:off x="692728" y="1265113"/>
            <a:ext cx="3186748" cy="801792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 sz="1400" baseline="0"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24"/>
          </p:nvPr>
        </p:nvSpPr>
        <p:spPr>
          <a:xfrm>
            <a:off x="692728" y="4555569"/>
            <a:ext cx="3186748" cy="801792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 sz="1400" baseline="0"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37" name="Text Placeholder 36"/>
          <p:cNvSpPr>
            <a:spLocks noGrp="1"/>
          </p:cNvSpPr>
          <p:nvPr>
            <p:ph type="body" sz="quarter" idx="25"/>
          </p:nvPr>
        </p:nvSpPr>
        <p:spPr>
          <a:xfrm>
            <a:off x="6257359" y="2648982"/>
            <a:ext cx="907650" cy="287742"/>
          </a:xfrm>
        </p:spPr>
        <p:txBody>
          <a:bodyPr/>
          <a:lstStyle>
            <a:lvl1pPr algn="l"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38" name="Text Placeholder 9"/>
          <p:cNvSpPr>
            <a:spLocks noGrp="1"/>
          </p:cNvSpPr>
          <p:nvPr>
            <p:ph type="body" sz="quarter" idx="26"/>
          </p:nvPr>
        </p:nvSpPr>
        <p:spPr>
          <a:xfrm>
            <a:off x="6237123" y="2969455"/>
            <a:ext cx="1406852" cy="263391"/>
          </a:xfrm>
        </p:spPr>
        <p:txBody>
          <a:bodyPr>
            <a:noAutofit/>
          </a:bodyPr>
          <a:lstStyle>
            <a:lvl1pPr algn="l">
              <a:buNone/>
              <a:defRPr sz="1400" b="0" baseline="0">
                <a:solidFill>
                  <a:schemeClr val="bg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39" name="Text Placeholder 36"/>
          <p:cNvSpPr>
            <a:spLocks noGrp="1"/>
          </p:cNvSpPr>
          <p:nvPr>
            <p:ph type="body" sz="quarter" idx="27"/>
          </p:nvPr>
        </p:nvSpPr>
        <p:spPr>
          <a:xfrm>
            <a:off x="6257359" y="4061715"/>
            <a:ext cx="907650" cy="287742"/>
          </a:xfrm>
        </p:spPr>
        <p:txBody>
          <a:bodyPr/>
          <a:lstStyle>
            <a:lvl1pPr algn="l"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0" name="Text Placeholder 9"/>
          <p:cNvSpPr>
            <a:spLocks noGrp="1"/>
          </p:cNvSpPr>
          <p:nvPr>
            <p:ph type="body" sz="quarter" idx="28"/>
          </p:nvPr>
        </p:nvSpPr>
        <p:spPr>
          <a:xfrm>
            <a:off x="6237123" y="4382188"/>
            <a:ext cx="1406852" cy="263391"/>
          </a:xfrm>
        </p:spPr>
        <p:txBody>
          <a:bodyPr>
            <a:noAutofit/>
          </a:bodyPr>
          <a:lstStyle>
            <a:lvl1pPr algn="l">
              <a:buNone/>
              <a:defRPr sz="1400" b="0" baseline="0">
                <a:solidFill>
                  <a:schemeClr val="bg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2" name="Text Placeholder 9"/>
          <p:cNvSpPr>
            <a:spLocks noGrp="1"/>
          </p:cNvSpPr>
          <p:nvPr>
            <p:ph type="body" sz="quarter" idx="30"/>
          </p:nvPr>
        </p:nvSpPr>
        <p:spPr>
          <a:xfrm>
            <a:off x="4529977" y="2969455"/>
            <a:ext cx="1406852" cy="263391"/>
          </a:xfrm>
        </p:spPr>
        <p:txBody>
          <a:bodyPr>
            <a:noAutofit/>
          </a:bodyPr>
          <a:lstStyle>
            <a:lvl1pPr algn="r">
              <a:buNone/>
              <a:defRPr sz="1400" b="0" baseline="0">
                <a:solidFill>
                  <a:schemeClr val="bg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4" name="Text Placeholder 9"/>
          <p:cNvSpPr>
            <a:spLocks noGrp="1"/>
          </p:cNvSpPr>
          <p:nvPr>
            <p:ph type="body" sz="quarter" idx="32"/>
          </p:nvPr>
        </p:nvSpPr>
        <p:spPr>
          <a:xfrm>
            <a:off x="4529977" y="4382188"/>
            <a:ext cx="1406852" cy="263391"/>
          </a:xfrm>
        </p:spPr>
        <p:txBody>
          <a:bodyPr>
            <a:noAutofit/>
          </a:bodyPr>
          <a:lstStyle>
            <a:lvl1pPr algn="r">
              <a:buNone/>
              <a:defRPr sz="1400" b="0" baseline="0">
                <a:solidFill>
                  <a:schemeClr val="bg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5" name="Text Placeholder 9"/>
          <p:cNvSpPr>
            <a:spLocks noGrp="1"/>
          </p:cNvSpPr>
          <p:nvPr>
            <p:ph type="body" sz="quarter" idx="33"/>
          </p:nvPr>
        </p:nvSpPr>
        <p:spPr>
          <a:xfrm>
            <a:off x="4529977" y="2669119"/>
            <a:ext cx="1406852" cy="263391"/>
          </a:xfrm>
        </p:spPr>
        <p:txBody>
          <a:bodyPr>
            <a:noAutofit/>
          </a:bodyPr>
          <a:lstStyle>
            <a:lvl1pPr algn="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6" name="Text Placeholder 9"/>
          <p:cNvSpPr>
            <a:spLocks noGrp="1"/>
          </p:cNvSpPr>
          <p:nvPr>
            <p:ph type="body" sz="quarter" idx="34"/>
          </p:nvPr>
        </p:nvSpPr>
        <p:spPr>
          <a:xfrm>
            <a:off x="4529977" y="4068384"/>
            <a:ext cx="1406852" cy="263391"/>
          </a:xfrm>
        </p:spPr>
        <p:txBody>
          <a:bodyPr>
            <a:noAutofit/>
          </a:bodyPr>
          <a:lstStyle>
            <a:lvl1pPr algn="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7" name="Footer Placeholder 27">
            <a:extLst>
              <a:ext uri="{FF2B5EF4-FFF2-40B4-BE49-F238E27FC236}">
                <a16:creationId xmlns:a16="http://schemas.microsoft.com/office/drawing/2014/main" id="{E9B601DF-76B7-4AC1-AB55-6AECFB69416D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>
          <a:xfrm>
            <a:off x="9137650" y="6284913"/>
            <a:ext cx="2159000" cy="249237"/>
          </a:xfrm>
        </p:spPr>
        <p:txBody>
          <a:bodyPr/>
          <a:lstStyle>
            <a:lvl1pPr algn="r">
              <a:defRPr dirty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r>
              <a:rPr lang="he-IL"/>
              <a:t>כותרת המצגת</a:t>
            </a:r>
            <a:endParaRPr lang="en-US"/>
          </a:p>
        </p:txBody>
      </p:sp>
      <p:sp>
        <p:nvSpPr>
          <p:cNvPr id="28" name="Slide Number Placeholder 3">
            <a:extLst>
              <a:ext uri="{FF2B5EF4-FFF2-40B4-BE49-F238E27FC236}">
                <a16:creationId xmlns:a16="http://schemas.microsoft.com/office/drawing/2014/main" id="{C90F536C-8EFE-4773-9BEE-B6A49FB5EB91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>
          <a:xfrm>
            <a:off x="11347450" y="6238875"/>
            <a:ext cx="476250" cy="365125"/>
          </a:xfrm>
        </p:spPr>
        <p:txBody>
          <a:bodyPr/>
          <a:lstStyle>
            <a:lvl1pPr>
              <a:defRPr smtClean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fld id="{084D7203-6F7A-4776-B02A-ADF7A81D3BE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1121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5">
            <a:extLst>
              <a:ext uri="{FF2B5EF4-FFF2-40B4-BE49-F238E27FC236}">
                <a16:creationId xmlns:a16="http://schemas.microsoft.com/office/drawing/2014/main" id="{AE2C64FA-601E-4FE4-8647-0D73C4375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613" y="2889250"/>
            <a:ext cx="1330325" cy="134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6">
            <a:extLst>
              <a:ext uri="{FF2B5EF4-FFF2-40B4-BE49-F238E27FC236}">
                <a16:creationId xmlns:a16="http://schemas.microsoft.com/office/drawing/2014/main" id="{6A1A24B6-52A9-4648-B079-56B163370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613" y="4560888"/>
            <a:ext cx="1330325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7">
            <a:extLst>
              <a:ext uri="{FF2B5EF4-FFF2-40B4-BE49-F238E27FC236}">
                <a16:creationId xmlns:a16="http://schemas.microsoft.com/office/drawing/2014/main" id="{3F0C06C2-815C-4DCC-B7B7-ADA5C4C98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1900" y="1230313"/>
            <a:ext cx="1330325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8">
            <a:extLst>
              <a:ext uri="{FF2B5EF4-FFF2-40B4-BE49-F238E27FC236}">
                <a16:creationId xmlns:a16="http://schemas.microsoft.com/office/drawing/2014/main" id="{4519CFBC-F9BD-4049-A513-4B33D148D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1900" y="2889250"/>
            <a:ext cx="1330325" cy="134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9">
            <a:extLst>
              <a:ext uri="{FF2B5EF4-FFF2-40B4-BE49-F238E27FC236}">
                <a16:creationId xmlns:a16="http://schemas.microsoft.com/office/drawing/2014/main" id="{0DD457B7-863E-49A1-B22A-B049208D8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1900" y="4560888"/>
            <a:ext cx="1330325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4">
            <a:extLst>
              <a:ext uri="{FF2B5EF4-FFF2-40B4-BE49-F238E27FC236}">
                <a16:creationId xmlns:a16="http://schemas.microsoft.com/office/drawing/2014/main" id="{1BEBB7D2-F992-4C0A-B458-57BF865C170C}"/>
              </a:ext>
            </a:extLst>
          </p:cNvPr>
          <p:cNvSpPr/>
          <p:nvPr/>
        </p:nvSpPr>
        <p:spPr>
          <a:xfrm>
            <a:off x="0" y="9525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Fedra Sans Bar-ilan" pitchFamily="50" charset="-79"/>
            </a:endParaRPr>
          </a:p>
        </p:txBody>
      </p:sp>
      <p:pic>
        <p:nvPicPr>
          <p:cNvPr id="27" name="Picture 50">
            <a:extLst>
              <a:ext uri="{FF2B5EF4-FFF2-40B4-BE49-F238E27FC236}">
                <a16:creationId xmlns:a16="http://schemas.microsoft.com/office/drawing/2014/main" id="{A0E8152D-9898-4AD7-8182-46A8A23E1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613" y="1230313"/>
            <a:ext cx="1330325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0">
            <a:extLst>
              <a:ext uri="{FF2B5EF4-FFF2-40B4-BE49-F238E27FC236}">
                <a16:creationId xmlns:a16="http://schemas.microsoft.com/office/drawing/2014/main" id="{BCE965E5-F418-4138-8D64-772B31AF9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5892800"/>
            <a:ext cx="72548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7221" y="19041"/>
            <a:ext cx="10068310" cy="981081"/>
          </a:xfrm>
        </p:spPr>
        <p:txBody>
          <a:bodyPr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2" name="Text Placeholder 9"/>
          <p:cNvSpPr>
            <a:spLocks noGrp="1"/>
          </p:cNvSpPr>
          <p:nvPr>
            <p:ph type="body" sz="quarter" idx="23"/>
          </p:nvPr>
        </p:nvSpPr>
        <p:spPr>
          <a:xfrm>
            <a:off x="6790620" y="1782779"/>
            <a:ext cx="3186747" cy="719193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buNone/>
              <a:defRPr sz="1400" b="0" baseline="0"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6790620" y="1409772"/>
            <a:ext cx="3186748" cy="272921"/>
          </a:xfrm>
        </p:spPr>
        <p:txBody>
          <a:bodyPr>
            <a:noAutofit/>
          </a:bodyPr>
          <a:lstStyle>
            <a:lvl1pPr>
              <a:defRPr sz="2000" b="1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3" name="Text Placeholder 9"/>
          <p:cNvSpPr>
            <a:spLocks noGrp="1"/>
          </p:cNvSpPr>
          <p:nvPr>
            <p:ph type="body" sz="quarter" idx="24"/>
          </p:nvPr>
        </p:nvSpPr>
        <p:spPr>
          <a:xfrm>
            <a:off x="6790620" y="3446430"/>
            <a:ext cx="3186747" cy="719193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buNone/>
              <a:defRPr sz="1400" b="0" baseline="0"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4" name="Text Placeholder 5"/>
          <p:cNvSpPr>
            <a:spLocks noGrp="1"/>
          </p:cNvSpPr>
          <p:nvPr>
            <p:ph type="body" sz="quarter" idx="25"/>
          </p:nvPr>
        </p:nvSpPr>
        <p:spPr>
          <a:xfrm>
            <a:off x="6790620" y="3073423"/>
            <a:ext cx="3186748" cy="272921"/>
          </a:xfrm>
        </p:spPr>
        <p:txBody>
          <a:bodyPr>
            <a:noAutofit/>
          </a:bodyPr>
          <a:lstStyle>
            <a:lvl1pPr>
              <a:defRPr sz="2000" b="1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6" name="Text Placeholder 9"/>
          <p:cNvSpPr>
            <a:spLocks noGrp="1"/>
          </p:cNvSpPr>
          <p:nvPr>
            <p:ph type="body" sz="quarter" idx="26"/>
          </p:nvPr>
        </p:nvSpPr>
        <p:spPr>
          <a:xfrm>
            <a:off x="6790620" y="5110081"/>
            <a:ext cx="3186747" cy="719193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buNone/>
              <a:defRPr sz="1400" b="0" baseline="0"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7" name="Text Placeholder 5"/>
          <p:cNvSpPr>
            <a:spLocks noGrp="1"/>
          </p:cNvSpPr>
          <p:nvPr>
            <p:ph type="body" sz="quarter" idx="27"/>
          </p:nvPr>
        </p:nvSpPr>
        <p:spPr>
          <a:xfrm>
            <a:off x="6790620" y="4737074"/>
            <a:ext cx="3186748" cy="272921"/>
          </a:xfrm>
        </p:spPr>
        <p:txBody>
          <a:bodyPr>
            <a:noAutofit/>
          </a:bodyPr>
          <a:lstStyle>
            <a:lvl1pPr>
              <a:defRPr sz="2000" b="1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9" name="Text Placeholder 9"/>
          <p:cNvSpPr>
            <a:spLocks noGrp="1"/>
          </p:cNvSpPr>
          <p:nvPr>
            <p:ph type="body" sz="quarter" idx="28"/>
          </p:nvPr>
        </p:nvSpPr>
        <p:spPr>
          <a:xfrm>
            <a:off x="1287221" y="1782779"/>
            <a:ext cx="3186747" cy="719193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buNone/>
              <a:defRPr sz="1400" b="0" baseline="0"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0" name="Text Placeholder 5"/>
          <p:cNvSpPr>
            <a:spLocks noGrp="1"/>
          </p:cNvSpPr>
          <p:nvPr>
            <p:ph type="body" sz="quarter" idx="29"/>
          </p:nvPr>
        </p:nvSpPr>
        <p:spPr>
          <a:xfrm>
            <a:off x="1287221" y="1409772"/>
            <a:ext cx="3186748" cy="272921"/>
          </a:xfrm>
        </p:spPr>
        <p:txBody>
          <a:bodyPr>
            <a:noAutofit/>
          </a:bodyPr>
          <a:lstStyle>
            <a:lvl1pPr>
              <a:defRPr sz="2000" b="1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2" name="Text Placeholder 9"/>
          <p:cNvSpPr>
            <a:spLocks noGrp="1"/>
          </p:cNvSpPr>
          <p:nvPr>
            <p:ph type="body" sz="quarter" idx="30"/>
          </p:nvPr>
        </p:nvSpPr>
        <p:spPr>
          <a:xfrm>
            <a:off x="1287221" y="3446430"/>
            <a:ext cx="3186747" cy="719193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buNone/>
              <a:defRPr sz="1400" b="0" baseline="0"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3" name="Text Placeholder 5"/>
          <p:cNvSpPr>
            <a:spLocks noGrp="1"/>
          </p:cNvSpPr>
          <p:nvPr>
            <p:ph type="body" sz="quarter" idx="31"/>
          </p:nvPr>
        </p:nvSpPr>
        <p:spPr>
          <a:xfrm>
            <a:off x="1287221" y="3073423"/>
            <a:ext cx="3186748" cy="272921"/>
          </a:xfrm>
        </p:spPr>
        <p:txBody>
          <a:bodyPr>
            <a:noAutofit/>
          </a:bodyPr>
          <a:lstStyle>
            <a:lvl1pPr>
              <a:defRPr sz="2000" b="1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5" name="Text Placeholder 9"/>
          <p:cNvSpPr>
            <a:spLocks noGrp="1"/>
          </p:cNvSpPr>
          <p:nvPr>
            <p:ph type="body" sz="quarter" idx="32"/>
          </p:nvPr>
        </p:nvSpPr>
        <p:spPr>
          <a:xfrm>
            <a:off x="1287221" y="5110081"/>
            <a:ext cx="3186747" cy="719193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buNone/>
              <a:defRPr sz="1400" b="0" baseline="0"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6" name="Text Placeholder 5"/>
          <p:cNvSpPr>
            <a:spLocks noGrp="1"/>
          </p:cNvSpPr>
          <p:nvPr>
            <p:ph type="body" sz="quarter" idx="33"/>
          </p:nvPr>
        </p:nvSpPr>
        <p:spPr>
          <a:xfrm>
            <a:off x="1287221" y="4737074"/>
            <a:ext cx="3186748" cy="272921"/>
          </a:xfrm>
        </p:spPr>
        <p:txBody>
          <a:bodyPr>
            <a:noAutofit/>
          </a:bodyPr>
          <a:lstStyle>
            <a:lvl1pPr>
              <a:defRPr sz="2000" b="1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8" name="Text Placeholder 13"/>
          <p:cNvSpPr>
            <a:spLocks noGrp="1"/>
          </p:cNvSpPr>
          <p:nvPr>
            <p:ph type="body" sz="quarter" idx="34"/>
          </p:nvPr>
        </p:nvSpPr>
        <p:spPr>
          <a:xfrm>
            <a:off x="5054963" y="1782779"/>
            <a:ext cx="514060" cy="427840"/>
          </a:xfrm>
        </p:spPr>
        <p:txBody>
          <a:bodyPr>
            <a:normAutofit/>
          </a:bodyPr>
          <a:lstStyle>
            <a:lvl1pPr algn="ctr">
              <a:defRPr sz="2000" b="1">
                <a:solidFill>
                  <a:schemeClr val="bg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1" name="Text Placeholder 13"/>
          <p:cNvSpPr>
            <a:spLocks noGrp="1"/>
          </p:cNvSpPr>
          <p:nvPr>
            <p:ph type="body" sz="quarter" idx="35"/>
          </p:nvPr>
        </p:nvSpPr>
        <p:spPr>
          <a:xfrm>
            <a:off x="5054963" y="3411564"/>
            <a:ext cx="514060" cy="427840"/>
          </a:xfrm>
        </p:spPr>
        <p:txBody>
          <a:bodyPr>
            <a:normAutofit/>
          </a:bodyPr>
          <a:lstStyle>
            <a:lvl1pPr algn="ctr">
              <a:defRPr sz="2000" b="1">
                <a:solidFill>
                  <a:schemeClr val="bg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3" name="Text Placeholder 13"/>
          <p:cNvSpPr>
            <a:spLocks noGrp="1"/>
          </p:cNvSpPr>
          <p:nvPr>
            <p:ph type="body" sz="quarter" idx="36"/>
          </p:nvPr>
        </p:nvSpPr>
        <p:spPr>
          <a:xfrm>
            <a:off x="5054963" y="5079159"/>
            <a:ext cx="514060" cy="427840"/>
          </a:xfrm>
        </p:spPr>
        <p:txBody>
          <a:bodyPr>
            <a:normAutofit/>
          </a:bodyPr>
          <a:lstStyle>
            <a:lvl1pPr algn="ctr">
              <a:defRPr sz="2000" b="1">
                <a:solidFill>
                  <a:schemeClr val="bg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5" name="Text Placeholder 13"/>
          <p:cNvSpPr>
            <a:spLocks noGrp="1"/>
          </p:cNvSpPr>
          <p:nvPr>
            <p:ph type="body" sz="quarter" idx="37"/>
          </p:nvPr>
        </p:nvSpPr>
        <p:spPr>
          <a:xfrm>
            <a:off x="10539701" y="1782779"/>
            <a:ext cx="514060" cy="427840"/>
          </a:xfrm>
        </p:spPr>
        <p:txBody>
          <a:bodyPr>
            <a:normAutofit/>
          </a:bodyPr>
          <a:lstStyle>
            <a:lvl1pPr algn="ctr">
              <a:defRPr sz="2000" b="1">
                <a:solidFill>
                  <a:schemeClr val="bg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6" name="Text Placeholder 13"/>
          <p:cNvSpPr>
            <a:spLocks noGrp="1"/>
          </p:cNvSpPr>
          <p:nvPr>
            <p:ph type="body" sz="quarter" idx="38"/>
          </p:nvPr>
        </p:nvSpPr>
        <p:spPr>
          <a:xfrm>
            <a:off x="10539701" y="3411564"/>
            <a:ext cx="514060" cy="427840"/>
          </a:xfrm>
        </p:spPr>
        <p:txBody>
          <a:bodyPr>
            <a:normAutofit/>
          </a:bodyPr>
          <a:lstStyle>
            <a:lvl1pPr algn="ctr">
              <a:defRPr sz="2000" b="1">
                <a:solidFill>
                  <a:schemeClr val="bg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7" name="Text Placeholder 13"/>
          <p:cNvSpPr>
            <a:spLocks noGrp="1"/>
          </p:cNvSpPr>
          <p:nvPr>
            <p:ph type="body" sz="quarter" idx="39"/>
          </p:nvPr>
        </p:nvSpPr>
        <p:spPr>
          <a:xfrm>
            <a:off x="10539701" y="5079159"/>
            <a:ext cx="514060" cy="427840"/>
          </a:xfrm>
        </p:spPr>
        <p:txBody>
          <a:bodyPr>
            <a:normAutofit/>
          </a:bodyPr>
          <a:lstStyle>
            <a:lvl1pPr algn="ctr">
              <a:defRPr sz="2000" b="1">
                <a:solidFill>
                  <a:schemeClr val="bg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9" name="Footer Placeholder 27">
            <a:extLst>
              <a:ext uri="{FF2B5EF4-FFF2-40B4-BE49-F238E27FC236}">
                <a16:creationId xmlns:a16="http://schemas.microsoft.com/office/drawing/2014/main" id="{41C504BB-A655-4054-AEB1-E4E0C6AF51B2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>
          <a:xfrm>
            <a:off x="9137650" y="6284913"/>
            <a:ext cx="2159000" cy="249237"/>
          </a:xfrm>
        </p:spPr>
        <p:txBody>
          <a:bodyPr/>
          <a:lstStyle>
            <a:lvl1pPr algn="r">
              <a:defRPr dirty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r>
              <a:rPr lang="he-IL"/>
              <a:t>כותרת המצגת</a:t>
            </a:r>
            <a:endParaRPr lang="en-US"/>
          </a:p>
        </p:txBody>
      </p:sp>
      <p:sp>
        <p:nvSpPr>
          <p:cNvPr id="30" name="Slide Number Placeholder 3">
            <a:extLst>
              <a:ext uri="{FF2B5EF4-FFF2-40B4-BE49-F238E27FC236}">
                <a16:creationId xmlns:a16="http://schemas.microsoft.com/office/drawing/2014/main" id="{D1A7BAB2-F64B-4209-B8BB-FA1AF50D4691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>
          <a:xfrm>
            <a:off x="11347450" y="6238875"/>
            <a:ext cx="476250" cy="365125"/>
          </a:xfrm>
        </p:spPr>
        <p:txBody>
          <a:bodyPr/>
          <a:lstStyle>
            <a:lvl1pPr>
              <a:defRPr smtClean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fld id="{51E49771-7847-4446-815B-19B9619E399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4371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 flipH="1">
            <a:off x="979459" y="1717310"/>
            <a:ext cx="5647593" cy="870194"/>
          </a:xfrm>
        </p:spPr>
        <p:txBody>
          <a:bodyPr anchor="b">
            <a:noAutofit/>
          </a:bodyPr>
          <a:lstStyle>
            <a:lvl1pPr algn="l">
              <a:defRPr sz="4400" baseline="0">
                <a:cs typeface="Fedra Sans Bar-ilan" pitchFamily="50" charset="-79"/>
              </a:defRPr>
            </a:lvl1pPr>
          </a:lstStyle>
          <a:p>
            <a:r>
              <a:rPr lang="he-IL"/>
              <a:t>כותרת ראשית</a:t>
            </a:r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404100" y="-1"/>
            <a:ext cx="4787900" cy="6858001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 flipH="1">
            <a:off x="992906" y="2874108"/>
            <a:ext cx="5647593" cy="414215"/>
          </a:xfrm>
        </p:spPr>
        <p:txBody>
          <a:bodyPr>
            <a:noAutofit/>
          </a:bodyPr>
          <a:lstStyle>
            <a:lvl1pPr marL="0" indent="0" algn="l">
              <a:buNone/>
              <a:defRPr sz="1800" baseline="0">
                <a:solidFill>
                  <a:schemeClr val="accent1"/>
                </a:solidFill>
                <a:cs typeface="Fedra Sans Bar-ilan" pitchFamily="50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כותרת משנה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flipH="1">
            <a:off x="966012" y="3288323"/>
            <a:ext cx="2743200" cy="365125"/>
          </a:xfrm>
          <a:prstGeom prst="rect">
            <a:avLst/>
          </a:prstGeom>
        </p:spPr>
        <p:txBody>
          <a:bodyPr/>
          <a:lstStyle>
            <a:lvl1pPr algn="l">
              <a:defRPr sz="1800" b="0">
                <a:solidFill>
                  <a:schemeClr val="accent1"/>
                </a:solidFill>
                <a:latin typeface="Fedra Sans Bar-ilan" pitchFamily="50" charset="-79"/>
              </a:defRPr>
            </a:lvl1pPr>
          </a:lstStyle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906" y="5329947"/>
            <a:ext cx="2280203" cy="84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9141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pos="665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6112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edra Sans Bar-ilan" pitchFamily="50" charset="-79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720421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26000" y="16112"/>
            <a:ext cx="6476999" cy="990600"/>
          </a:xfrm>
        </p:spPr>
        <p:txBody>
          <a:bodyPr anchor="ctr"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r>
              <a:rPr lang="he-IL"/>
              <a:t>כותרת ראשית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47536" y="1523204"/>
            <a:ext cx="6629322" cy="860551"/>
          </a:xfrm>
        </p:spPr>
        <p:txBody>
          <a:bodyPr numCol="1" spcCol="540000" rtlCol="1">
            <a:noAutofit/>
          </a:bodyPr>
          <a:lstStyle>
            <a:lvl1pPr marL="0" indent="0" algn="r" rtl="1">
              <a:lnSpc>
                <a:spcPct val="120000"/>
              </a:lnSpc>
              <a:buNone/>
              <a:defRPr sz="1100" b="0" baseline="0">
                <a:solidFill>
                  <a:schemeClr val="accent2"/>
                </a:solidFill>
                <a:cs typeface="Fedra Sans Bar-ilan" pitchFamily="50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טקסט רץ</a:t>
            </a:r>
            <a:endParaRPr lang="en-US"/>
          </a:p>
        </p:txBody>
      </p:sp>
      <p:sp>
        <p:nvSpPr>
          <p:cNvPr id="10" name="Footer Placeholder 27">
            <a:extLst>
              <a:ext uri="{FF2B5EF4-FFF2-40B4-BE49-F238E27FC236}">
                <a16:creationId xmlns:a16="http://schemas.microsoft.com/office/drawing/2014/main" id="{33B93D18-DD94-7E4A-AEBF-131C557C81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38368" y="6301153"/>
            <a:ext cx="2159000" cy="24928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pPr rtl="1"/>
            <a:r>
              <a:rPr lang="he-IL"/>
              <a:t>כותרת המצגת</a:t>
            </a:r>
            <a:endParaRPr lang="en-US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1C9C7A14-FDC7-E841-9FD0-CB6E34D2BA4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48169" y="6255035"/>
            <a:ext cx="476250" cy="3651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FDB471CC-1647-9041-AC92-CE8E329D9294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9285DD-ED6F-014C-904C-94ECD3BEB7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81" y="5909388"/>
            <a:ext cx="726433" cy="75844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6633" y="1482175"/>
            <a:ext cx="729633" cy="7296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4819" y="2542338"/>
            <a:ext cx="729633" cy="72963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6633" y="3702829"/>
            <a:ext cx="729633" cy="72963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4819" y="4756767"/>
            <a:ext cx="729633" cy="729633"/>
          </a:xfrm>
          <a:prstGeom prst="rect">
            <a:avLst/>
          </a:prstGeom>
        </p:spPr>
      </p:pic>
      <p:sp>
        <p:nvSpPr>
          <p:cNvPr id="23" name="Text Placeholder 22"/>
          <p:cNvSpPr>
            <a:spLocks noGrp="1"/>
          </p:cNvSpPr>
          <p:nvPr>
            <p:ph type="body" sz="quarter" idx="23" hasCustomPrompt="1"/>
          </p:nvPr>
        </p:nvSpPr>
        <p:spPr>
          <a:xfrm>
            <a:off x="4147457" y="3775680"/>
            <a:ext cx="6630081" cy="844550"/>
          </a:xfrm>
        </p:spPr>
        <p:txBody>
          <a:bodyPr numCol="1"/>
          <a:lstStyle>
            <a:lvl1pPr>
              <a:lnSpc>
                <a:spcPct val="120000"/>
              </a:lnSpc>
              <a:defRPr sz="1100"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טקסט רץ</a:t>
            </a:r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24" hasCustomPrompt="1"/>
          </p:nvPr>
        </p:nvSpPr>
        <p:spPr>
          <a:xfrm>
            <a:off x="4147457" y="4865925"/>
            <a:ext cx="6630081" cy="881062"/>
          </a:xfrm>
        </p:spPr>
        <p:txBody>
          <a:bodyPr numCol="1"/>
          <a:lstStyle>
            <a:lvl1pPr>
              <a:lnSpc>
                <a:spcPct val="120000"/>
              </a:lnSpc>
              <a:defRPr sz="1100"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טקסט רץ</a:t>
            </a:r>
            <a:endParaRPr lang="en-US"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25" hasCustomPrompt="1"/>
          </p:nvPr>
        </p:nvSpPr>
        <p:spPr>
          <a:xfrm>
            <a:off x="4148138" y="2582863"/>
            <a:ext cx="6629400" cy="939800"/>
          </a:xfrm>
        </p:spPr>
        <p:txBody>
          <a:bodyPr/>
          <a:lstStyle>
            <a:lvl1pPr>
              <a:lnSpc>
                <a:spcPct val="120000"/>
              </a:lnSpc>
              <a:defRPr sz="1100"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טקסט רץ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8339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33BCFFF8-1902-4145-940D-9BF02EC49F4F}"/>
              </a:ext>
            </a:extLst>
          </p:cNvPr>
          <p:cNvSpPr/>
          <p:nvPr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Fedra Sans Bar-ilan" pitchFamily="50" charset="-79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3BD6DF17-01D7-4C63-A961-141223649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9050"/>
            <a:ext cx="7204075" cy="682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C08EFE3E-37A5-4D93-92A6-EC8023EF2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5892800"/>
            <a:ext cx="72548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26000" y="0"/>
            <a:ext cx="6476999" cy="990600"/>
          </a:xfrm>
        </p:spPr>
        <p:txBody>
          <a:bodyPr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26000" y="1474435"/>
            <a:ext cx="6477000" cy="4217238"/>
          </a:xfrm>
        </p:spPr>
        <p:txBody>
          <a:bodyPr numCol="2" spcCol="540000" rtlCol="1">
            <a:noAutofit/>
          </a:bodyPr>
          <a:lstStyle>
            <a:lvl1pPr marL="0" indent="0" algn="r" rtl="1">
              <a:lnSpc>
                <a:spcPct val="120000"/>
              </a:lnSpc>
              <a:buNone/>
              <a:defRPr sz="1100" b="0" baseline="0">
                <a:solidFill>
                  <a:schemeClr val="accent2"/>
                </a:solidFill>
                <a:cs typeface="Fedra Sans Bar-ilan" pitchFamily="50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/>
          </a:p>
        </p:txBody>
      </p:sp>
      <p:sp>
        <p:nvSpPr>
          <p:cNvPr id="7" name="Footer Placeholder 27">
            <a:extLst>
              <a:ext uri="{FF2B5EF4-FFF2-40B4-BE49-F238E27FC236}">
                <a16:creationId xmlns:a16="http://schemas.microsoft.com/office/drawing/2014/main" id="{FA82EEF7-7E08-4B50-A918-DF0E17BF9AD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37650" y="6284913"/>
            <a:ext cx="2159000" cy="249237"/>
          </a:xfrm>
        </p:spPr>
        <p:txBody>
          <a:bodyPr/>
          <a:lstStyle>
            <a:lvl1pPr algn="r">
              <a:defRPr dirty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r>
              <a:rPr lang="he-IL"/>
              <a:t>כותרת המצגת</a:t>
            </a:r>
            <a:endParaRPr lang="en-US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96E45FB4-09F4-4CD2-AD3A-85BE550D18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47450" y="6238875"/>
            <a:ext cx="476250" cy="365125"/>
          </a:xfrm>
        </p:spPr>
        <p:txBody>
          <a:bodyPr/>
          <a:lstStyle>
            <a:lvl1pPr>
              <a:defRPr smtClean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fld id="{EBB818C1-FB80-4907-8C0E-0545A4D3DD9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6234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id="{35595304-A524-4006-A8EA-7E8241E59606}"/>
              </a:ext>
            </a:extLst>
          </p:cNvPr>
          <p:cNvSpPr/>
          <p:nvPr/>
        </p:nvSpPr>
        <p:spPr>
          <a:xfrm>
            <a:off x="0" y="15875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Fedra Sans Bar-ilan" pitchFamily="50" charset="-79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BF610AA0-BEEF-4314-ADAA-947DE855C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4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3FE1B1-0F2B-4A6E-98C2-24E104D60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5908675"/>
            <a:ext cx="72548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>
            <a:extLst>
              <a:ext uri="{FF2B5EF4-FFF2-40B4-BE49-F238E27FC236}">
                <a16:creationId xmlns:a16="http://schemas.microsoft.com/office/drawing/2014/main" id="{5F69BCC6-CFA9-4518-9FA9-92016DC0C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7075" y="1482725"/>
            <a:ext cx="728663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6">
            <a:extLst>
              <a:ext uri="{FF2B5EF4-FFF2-40B4-BE49-F238E27FC236}">
                <a16:creationId xmlns:a16="http://schemas.microsoft.com/office/drawing/2014/main" id="{38C32B27-112D-497C-AF49-081538FEB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488" y="2541588"/>
            <a:ext cx="728662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0">
            <a:extLst>
              <a:ext uri="{FF2B5EF4-FFF2-40B4-BE49-F238E27FC236}">
                <a16:creationId xmlns:a16="http://schemas.microsoft.com/office/drawing/2014/main" id="{9884CD25-5378-41A2-B407-04EEA4601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7075" y="3702050"/>
            <a:ext cx="728663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1">
            <a:extLst>
              <a:ext uri="{FF2B5EF4-FFF2-40B4-BE49-F238E27FC236}">
                <a16:creationId xmlns:a16="http://schemas.microsoft.com/office/drawing/2014/main" id="{1387796D-6AF9-4F44-9D9A-658C5DEF1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488" y="4756150"/>
            <a:ext cx="728662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26000" y="16112"/>
            <a:ext cx="6476999" cy="990600"/>
          </a:xfrm>
        </p:spPr>
        <p:txBody>
          <a:bodyPr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47536" y="1523204"/>
            <a:ext cx="6629322" cy="860551"/>
          </a:xfrm>
        </p:spPr>
        <p:txBody>
          <a:bodyPr spcCol="540000" rtlCol="1">
            <a:noAutofit/>
          </a:bodyPr>
          <a:lstStyle>
            <a:lvl1pPr marL="0" indent="0" algn="r" rtl="1">
              <a:lnSpc>
                <a:spcPct val="120000"/>
              </a:lnSpc>
              <a:buNone/>
              <a:defRPr sz="1100" b="0" baseline="0">
                <a:solidFill>
                  <a:schemeClr val="accent2"/>
                </a:solidFill>
                <a:cs typeface="Fedra Sans Bar-ilan" pitchFamily="50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23"/>
          </p:nvPr>
        </p:nvSpPr>
        <p:spPr>
          <a:xfrm>
            <a:off x="4147457" y="3775680"/>
            <a:ext cx="6630081" cy="844550"/>
          </a:xfrm>
        </p:spPr>
        <p:txBody>
          <a:bodyPr/>
          <a:lstStyle>
            <a:lvl1pPr>
              <a:lnSpc>
                <a:spcPct val="120000"/>
              </a:lnSpc>
              <a:defRPr sz="1100"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24"/>
          </p:nvPr>
        </p:nvSpPr>
        <p:spPr>
          <a:xfrm>
            <a:off x="4147457" y="4865925"/>
            <a:ext cx="6630081" cy="881062"/>
          </a:xfrm>
        </p:spPr>
        <p:txBody>
          <a:bodyPr/>
          <a:lstStyle>
            <a:lvl1pPr>
              <a:lnSpc>
                <a:spcPct val="120000"/>
              </a:lnSpc>
              <a:defRPr sz="1100"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25"/>
          </p:nvPr>
        </p:nvSpPr>
        <p:spPr>
          <a:xfrm>
            <a:off x="4148138" y="2582863"/>
            <a:ext cx="6629400" cy="939800"/>
          </a:xfrm>
        </p:spPr>
        <p:txBody>
          <a:bodyPr/>
          <a:lstStyle>
            <a:lvl1pPr>
              <a:lnSpc>
                <a:spcPct val="120000"/>
              </a:lnSpc>
              <a:defRPr sz="1100"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14" name="Footer Placeholder 27">
            <a:extLst>
              <a:ext uri="{FF2B5EF4-FFF2-40B4-BE49-F238E27FC236}">
                <a16:creationId xmlns:a16="http://schemas.microsoft.com/office/drawing/2014/main" id="{5E67C6C5-9172-4F72-9339-FD104F173A81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>
            <a:off x="9137650" y="6300788"/>
            <a:ext cx="2159000" cy="249237"/>
          </a:xfrm>
        </p:spPr>
        <p:txBody>
          <a:bodyPr/>
          <a:lstStyle>
            <a:lvl1pPr algn="r">
              <a:defRPr dirty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r>
              <a:rPr lang="he-IL"/>
              <a:t>כותרת המצגת</a:t>
            </a:r>
            <a:endParaRPr lang="en-US"/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B2A49B06-5D5C-4729-B807-A2163D9BA251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>
          <a:xfrm>
            <a:off x="11347450" y="6254750"/>
            <a:ext cx="476250" cy="365125"/>
          </a:xfrm>
        </p:spPr>
        <p:txBody>
          <a:bodyPr/>
          <a:lstStyle>
            <a:lvl1pPr>
              <a:defRPr smtClean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fld id="{1E4C4791-94E7-4DC7-98D7-B81090C0DBA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5990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2F7F35F-5A8A-417B-8A7C-F2E9BCDFC0D9}"/>
              </a:ext>
            </a:extLst>
          </p:cNvPr>
          <p:cNvSpPr/>
          <p:nvPr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Fedra Sans Bar-ilan" pitchFamily="50" charset="-79"/>
            </a:endParaRPr>
          </a:p>
        </p:txBody>
      </p:sp>
      <p:pic>
        <p:nvPicPr>
          <p:cNvPr id="6" name="Picture 12">
            <a:extLst>
              <a:ext uri="{FF2B5EF4-FFF2-40B4-BE49-F238E27FC236}">
                <a16:creationId xmlns:a16="http://schemas.microsoft.com/office/drawing/2014/main" id="{2F01567D-573B-4B44-8DEB-F7C3DABAE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4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D35ED001-DB96-4A59-9752-484EB5540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5892800"/>
            <a:ext cx="72548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26000" y="16112"/>
            <a:ext cx="6476999" cy="974488"/>
          </a:xfrm>
        </p:spPr>
        <p:txBody>
          <a:bodyPr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26000" y="1474435"/>
            <a:ext cx="6477000" cy="4217238"/>
          </a:xfrm>
        </p:spPr>
        <p:txBody>
          <a:bodyPr numCol="2" spcCol="540000" rtlCol="1">
            <a:noAutofit/>
          </a:bodyPr>
          <a:lstStyle>
            <a:lvl1pPr marL="0" indent="0" algn="r">
              <a:lnSpc>
                <a:spcPct val="120000"/>
              </a:lnSpc>
              <a:buNone/>
              <a:defRPr sz="1100" b="0" baseline="0">
                <a:solidFill>
                  <a:schemeClr val="accent2"/>
                </a:solidFill>
                <a:cs typeface="Fedra Sans Bar-ilan" pitchFamily="50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-156756" y="1411354"/>
            <a:ext cx="4343400" cy="4343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rtlCol="0">
            <a:normAutofit/>
          </a:bodyPr>
          <a:lstStyle>
            <a:lvl1pPr>
              <a:defRPr sz="1200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 noProof="0"/>
              <a:t>לחץ על הסמל כדי להוסיף תמונה</a:t>
            </a:r>
            <a:endParaRPr lang="en-US" noProof="0"/>
          </a:p>
        </p:txBody>
      </p:sp>
      <p:sp>
        <p:nvSpPr>
          <p:cNvPr id="8" name="Footer Placeholder 27">
            <a:extLst>
              <a:ext uri="{FF2B5EF4-FFF2-40B4-BE49-F238E27FC236}">
                <a16:creationId xmlns:a16="http://schemas.microsoft.com/office/drawing/2014/main" id="{F903DDC5-CA39-40C0-AF2B-522868C3631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9137650" y="6284913"/>
            <a:ext cx="2159000" cy="249237"/>
          </a:xfrm>
        </p:spPr>
        <p:txBody>
          <a:bodyPr/>
          <a:lstStyle>
            <a:lvl1pPr algn="r">
              <a:defRPr dirty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r>
              <a:rPr lang="he-IL"/>
              <a:t>כותרת המצגת</a:t>
            </a:r>
            <a:endParaRPr lang="en-US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9E6E0B2D-9404-4595-A745-6E2C1F8BE07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347450" y="6238875"/>
            <a:ext cx="476250" cy="365125"/>
          </a:xfrm>
        </p:spPr>
        <p:txBody>
          <a:bodyPr/>
          <a:lstStyle>
            <a:lvl1pPr>
              <a:defRPr smtClean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fld id="{AE6DCB0F-8ABA-4F7E-AE6D-9A7D7F54D3F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6706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D83C74B-FA0F-41C9-956D-261A15AFF291}"/>
              </a:ext>
            </a:extLst>
          </p:cNvPr>
          <p:cNvSpPr/>
          <p:nvPr/>
        </p:nvSpPr>
        <p:spPr>
          <a:xfrm flipH="1"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Fedra Sans Bar-ilan" pitchFamily="50" charset="-79"/>
            </a:endParaRPr>
          </a:p>
        </p:txBody>
      </p:sp>
      <p:pic>
        <p:nvPicPr>
          <p:cNvPr id="6" name="Picture 12">
            <a:extLst>
              <a:ext uri="{FF2B5EF4-FFF2-40B4-BE49-F238E27FC236}">
                <a16:creationId xmlns:a16="http://schemas.microsoft.com/office/drawing/2014/main" id="{684FC9E2-3AE6-408A-AF95-E05E27924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925" y="0"/>
            <a:ext cx="7204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7">
            <a:extLst>
              <a:ext uri="{FF2B5EF4-FFF2-40B4-BE49-F238E27FC236}">
                <a16:creationId xmlns:a16="http://schemas.microsoft.com/office/drawing/2014/main" id="{D03232F0-411B-40CB-84F6-1C17AEFB0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675" y="5892800"/>
            <a:ext cx="72548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9369" y="16112"/>
            <a:ext cx="6476999" cy="974488"/>
          </a:xfrm>
        </p:spPr>
        <p:txBody>
          <a:bodyPr>
            <a:noAutofit/>
          </a:bodyPr>
          <a:lstStyle>
            <a:lvl1pPr algn="l" rtl="0">
              <a:lnSpc>
                <a:spcPct val="70000"/>
              </a:lnSpc>
              <a:defRPr sz="3600" b="1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9368" y="1474435"/>
            <a:ext cx="6477000" cy="4217238"/>
          </a:xfrm>
        </p:spPr>
        <p:txBody>
          <a:bodyPr numCol="2" spcCol="540000" rtlCol="1">
            <a:noAutofit/>
          </a:bodyPr>
          <a:lstStyle>
            <a:lvl1pPr marL="0" indent="0" algn="r">
              <a:lnSpc>
                <a:spcPct val="120000"/>
              </a:lnSpc>
              <a:buNone/>
              <a:defRPr sz="1100" b="0" baseline="0">
                <a:solidFill>
                  <a:schemeClr val="accent2"/>
                </a:solidFill>
                <a:cs typeface="Fedra Sans Bar-ilan" pitchFamily="50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7966690" y="1411354"/>
            <a:ext cx="4343400" cy="4343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rtlCol="0">
            <a:normAutofit/>
          </a:bodyPr>
          <a:lstStyle>
            <a:lvl1pPr>
              <a:defRPr sz="1200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 noProof="0"/>
              <a:t>לחץ על הסמל כדי להוסיף תמונה</a:t>
            </a:r>
            <a:endParaRPr lang="en-US" noProof="0"/>
          </a:p>
        </p:txBody>
      </p:sp>
      <p:sp>
        <p:nvSpPr>
          <p:cNvPr id="8" name="Footer Placeholder 27">
            <a:extLst>
              <a:ext uri="{FF2B5EF4-FFF2-40B4-BE49-F238E27FC236}">
                <a16:creationId xmlns:a16="http://schemas.microsoft.com/office/drawing/2014/main" id="{4D3FF76F-8AA7-441E-939B-AC1FB9C8E65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949325" y="6284913"/>
            <a:ext cx="2159000" cy="249237"/>
          </a:xfrm>
        </p:spPr>
        <p:txBody>
          <a:bodyPr/>
          <a:lstStyle>
            <a:lvl1pPr algn="l">
              <a:defRPr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r>
              <a:rPr lang="he-IL"/>
              <a:t>כותרת המצגת</a:t>
            </a:r>
            <a:endParaRPr lang="en-US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6B6D3FDD-1EB4-4E4A-9E23-E09CA6F0E01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473075" y="6238875"/>
            <a:ext cx="476250" cy="365125"/>
          </a:xfrm>
        </p:spPr>
        <p:txBody>
          <a:bodyPr/>
          <a:lstStyle>
            <a:lvl1pPr algn="l">
              <a:defRPr smtClean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fld id="{8055C4DE-1F0D-489D-AA7C-CE46BC704E4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7900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93AFE3F3-FF0B-4899-8B98-4A37F8778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913" y="2527300"/>
            <a:ext cx="5746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2170299" y="3316032"/>
            <a:ext cx="7787898" cy="535531"/>
          </a:xfrm>
        </p:spPr>
        <p:txBody>
          <a:bodyPr anchor="b">
            <a:noAutofit/>
          </a:bodyPr>
          <a:lstStyle>
            <a:lvl1pPr algn="ctr">
              <a:defRPr sz="3200" b="0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10"/>
          </p:nvPr>
        </p:nvSpPr>
        <p:spPr>
          <a:xfrm>
            <a:off x="3553656" y="4630216"/>
            <a:ext cx="4771640" cy="382656"/>
          </a:xfrm>
        </p:spPr>
        <p:txBody>
          <a:bodyPr>
            <a:noAutofit/>
          </a:bodyPr>
          <a:lstStyle>
            <a:lvl1pPr algn="ctr">
              <a:defRPr sz="1800">
                <a:solidFill>
                  <a:schemeClr val="tx2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21510969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BFDD39C3-9AFB-4652-BE50-FAA198975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2547938"/>
            <a:ext cx="5238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2170299" y="3316032"/>
            <a:ext cx="7787898" cy="535531"/>
          </a:xfrm>
        </p:spPr>
        <p:txBody>
          <a:bodyPr anchor="b">
            <a:noAutofit/>
          </a:bodyPr>
          <a:lstStyle>
            <a:lvl1pPr algn="ctr">
              <a:defRPr sz="3200" b="0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10"/>
          </p:nvPr>
        </p:nvSpPr>
        <p:spPr>
          <a:xfrm>
            <a:off x="3553656" y="4630216"/>
            <a:ext cx="4771640" cy="382656"/>
          </a:xfrm>
        </p:spPr>
        <p:txBody>
          <a:bodyPr>
            <a:noAutofit/>
          </a:bodyPr>
          <a:lstStyle>
            <a:lvl1pPr algn="ctr">
              <a:defRPr sz="1800">
                <a:solidFill>
                  <a:schemeClr val="tx2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33983563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0">
            <a:extLst>
              <a:ext uri="{FF2B5EF4-FFF2-40B4-BE49-F238E27FC236}">
                <a16:creationId xmlns:a16="http://schemas.microsoft.com/office/drawing/2014/main" id="{3BE78BF0-2A6D-4F9D-8646-C8C54A596DE3}"/>
              </a:ext>
            </a:extLst>
          </p:cNvPr>
          <p:cNvSpPr/>
          <p:nvPr/>
        </p:nvSpPr>
        <p:spPr>
          <a:xfrm>
            <a:off x="0" y="34925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Fedra Sans Bar-ilan" pitchFamily="50" charset="-79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99972451-C58A-4E10-B1B3-FFE46BA2EDB3}"/>
              </a:ext>
            </a:extLst>
          </p:cNvPr>
          <p:cNvSpPr/>
          <p:nvPr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Fedra Sans Bar-ilan" pitchFamily="50" charset="-79"/>
            </a:endParaRP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4F708897-5E85-46CC-91B5-4692AAAEE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457200"/>
            <a:ext cx="4125912" cy="642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26E97A-D885-43EF-A3AD-1AD47B651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0" y="2138363"/>
            <a:ext cx="4856163" cy="474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8FF814FA-4D82-41F3-96DD-B79D96BC0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650" y="457200"/>
            <a:ext cx="2633663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">
            <a:extLst>
              <a:ext uri="{FF2B5EF4-FFF2-40B4-BE49-F238E27FC236}">
                <a16:creationId xmlns:a16="http://schemas.microsoft.com/office/drawing/2014/main" id="{F7A39916-02B3-471C-A82C-3F6CF4D54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5892800"/>
            <a:ext cx="72548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25517" y="35002"/>
            <a:ext cx="4677482" cy="955598"/>
          </a:xfrm>
        </p:spPr>
        <p:txBody>
          <a:bodyPr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25517" y="1474435"/>
            <a:ext cx="4677482" cy="3929428"/>
          </a:xfrm>
        </p:spPr>
        <p:txBody>
          <a:bodyPr>
            <a:noAutofit/>
          </a:bodyPr>
          <a:lstStyle>
            <a:lvl1pPr marL="0" indent="0" algn="r">
              <a:lnSpc>
                <a:spcPct val="120000"/>
              </a:lnSpc>
              <a:buNone/>
              <a:defRPr sz="1800" b="0" baseline="0">
                <a:solidFill>
                  <a:schemeClr val="accent2"/>
                </a:solidFill>
                <a:cs typeface="Fedra Sans Bar-ilan" pitchFamily="50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-913426" y="1894706"/>
            <a:ext cx="3235186" cy="323518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rtlCol="0">
            <a:normAutofit/>
          </a:bodyPr>
          <a:lstStyle>
            <a:lvl1pPr>
              <a:defRPr sz="1200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 noProof="0"/>
              <a:t>לחץ על הסמל כדי להוסיף תמונה</a:t>
            </a:r>
            <a:endParaRPr lang="en-US" noProof="0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2967078" y="3309398"/>
            <a:ext cx="2547031" cy="254702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rtlCol="0">
            <a:normAutofit/>
          </a:bodyPr>
          <a:lstStyle>
            <a:lvl1pPr>
              <a:defRPr sz="1200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 noProof="0"/>
              <a:t>לחץ על הסמל כדי להוסיף תמונה</a:t>
            </a:r>
            <a:endParaRPr lang="en-US" noProof="0"/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2819531" y="855215"/>
            <a:ext cx="1795188" cy="179518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rtlCol="0">
            <a:normAutofit/>
          </a:bodyPr>
          <a:lstStyle>
            <a:lvl1pPr>
              <a:defRPr sz="1200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 noProof="0"/>
              <a:t>לחץ על הסמל כדי להוסיף תמונה</a:t>
            </a:r>
            <a:endParaRPr lang="en-US" noProof="0"/>
          </a:p>
        </p:txBody>
      </p:sp>
      <p:sp>
        <p:nvSpPr>
          <p:cNvPr id="14" name="Footer Placeholder 27">
            <a:extLst>
              <a:ext uri="{FF2B5EF4-FFF2-40B4-BE49-F238E27FC236}">
                <a16:creationId xmlns:a16="http://schemas.microsoft.com/office/drawing/2014/main" id="{08992263-F096-4CC9-9C6E-26FA0F68D79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9137650" y="6284913"/>
            <a:ext cx="2159000" cy="249237"/>
          </a:xfrm>
        </p:spPr>
        <p:txBody>
          <a:bodyPr/>
          <a:lstStyle>
            <a:lvl1pPr algn="r">
              <a:defRPr dirty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r>
              <a:rPr lang="he-IL"/>
              <a:t>כותרת המצגת</a:t>
            </a:r>
            <a:endParaRPr lang="en-US"/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E2878172-464A-4D6D-8662-06DF16D4B4C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347450" y="6238875"/>
            <a:ext cx="476250" cy="365125"/>
          </a:xfrm>
        </p:spPr>
        <p:txBody>
          <a:bodyPr/>
          <a:lstStyle>
            <a:lvl1pPr>
              <a:defRPr smtClean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fld id="{7D12BB8F-57B7-444B-A355-EAACCD0357D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2375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0">
            <a:extLst>
              <a:ext uri="{FF2B5EF4-FFF2-40B4-BE49-F238E27FC236}">
                <a16:creationId xmlns:a16="http://schemas.microsoft.com/office/drawing/2014/main" id="{FA4E0800-1DA2-4AC4-9C3A-99CCF0589A67}"/>
              </a:ext>
            </a:extLst>
          </p:cNvPr>
          <p:cNvSpPr/>
          <p:nvPr/>
        </p:nvSpPr>
        <p:spPr>
          <a:xfrm>
            <a:off x="0" y="34925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Fedra Sans Bar-ilan" pitchFamily="50" charset="-79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7487AAC5-26D7-414B-9E39-B4639E213AD3}"/>
              </a:ext>
            </a:extLst>
          </p:cNvPr>
          <p:cNvSpPr/>
          <p:nvPr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Fedra Sans Bar-ilan" pitchFamily="50" charset="-79"/>
            </a:endParaRP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E944A4DA-BD33-4BA3-98A3-7A60C0930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675" y="457200"/>
            <a:ext cx="4124325" cy="642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C05BBC-3ADA-4508-94E3-DC69BEC97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788" y="2138363"/>
            <a:ext cx="4856162" cy="474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7EADBBA9-DA30-4CCD-92A5-71054AC9E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263" y="457200"/>
            <a:ext cx="2633662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9">
            <a:extLst>
              <a:ext uri="{FF2B5EF4-FFF2-40B4-BE49-F238E27FC236}">
                <a16:creationId xmlns:a16="http://schemas.microsoft.com/office/drawing/2014/main" id="{3D65C54A-F367-4306-83FD-59C3B384F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675" y="5892800"/>
            <a:ext cx="72548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110" y="35002"/>
            <a:ext cx="4677482" cy="955598"/>
          </a:xfrm>
        </p:spPr>
        <p:txBody>
          <a:bodyPr>
            <a:noAutofit/>
          </a:bodyPr>
          <a:lstStyle>
            <a:lvl1pPr algn="l" rtl="0">
              <a:lnSpc>
                <a:spcPct val="70000"/>
              </a:lnSpc>
              <a:defRPr sz="3600" b="1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110" y="1474435"/>
            <a:ext cx="4677482" cy="3929428"/>
          </a:xfrm>
        </p:spPr>
        <p:txBody>
          <a:bodyPr>
            <a:noAutofit/>
          </a:bodyPr>
          <a:lstStyle>
            <a:lvl1pPr marL="0" indent="0" algn="l" rtl="0">
              <a:lnSpc>
                <a:spcPct val="120000"/>
              </a:lnSpc>
              <a:buNone/>
              <a:defRPr sz="1800" b="0" baseline="0">
                <a:solidFill>
                  <a:schemeClr val="accent2"/>
                </a:solidFill>
                <a:cs typeface="Fedra Sans Bar-ilan" pitchFamily="50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9843952" y="1894706"/>
            <a:ext cx="3235186" cy="323518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rtlCol="0">
            <a:normAutofit/>
          </a:bodyPr>
          <a:lstStyle>
            <a:lvl1pPr>
              <a:defRPr sz="1200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 noProof="0"/>
              <a:t>לחץ על הסמל כדי להוסיף תמונה</a:t>
            </a:r>
            <a:endParaRPr lang="en-US" noProof="0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791590" y="3309398"/>
            <a:ext cx="2547031" cy="254702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rtlCol="0">
            <a:normAutofit/>
          </a:bodyPr>
          <a:lstStyle>
            <a:lvl1pPr>
              <a:defRPr sz="1200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 noProof="0"/>
              <a:t>לחץ על הסמל כדי להוסיף תמונה</a:t>
            </a:r>
            <a:endParaRPr lang="en-US" noProof="0"/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7466281" y="855215"/>
            <a:ext cx="1795188" cy="179518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rtlCol="0">
            <a:normAutofit/>
          </a:bodyPr>
          <a:lstStyle>
            <a:lvl1pPr>
              <a:defRPr sz="1200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 noProof="0"/>
              <a:t>לחץ על הסמל כדי להוסיף תמונה</a:t>
            </a:r>
            <a:endParaRPr lang="en-US" noProof="0"/>
          </a:p>
        </p:txBody>
      </p:sp>
      <p:sp>
        <p:nvSpPr>
          <p:cNvPr id="14" name="Footer Placeholder 27">
            <a:extLst>
              <a:ext uri="{FF2B5EF4-FFF2-40B4-BE49-F238E27FC236}">
                <a16:creationId xmlns:a16="http://schemas.microsoft.com/office/drawing/2014/main" id="{C302A2E3-27DD-416D-9671-2EFF168BDD0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949325" y="6284913"/>
            <a:ext cx="2159000" cy="249237"/>
          </a:xfrm>
        </p:spPr>
        <p:txBody>
          <a:bodyPr/>
          <a:lstStyle>
            <a:lvl1pPr algn="l">
              <a:defRPr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r>
              <a:rPr lang="he-IL"/>
              <a:t>כותרת המצגת</a:t>
            </a:r>
            <a:endParaRPr lang="en-US"/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D3D2E071-90DB-4585-BE93-54FD38C1724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73075" y="6238875"/>
            <a:ext cx="476250" cy="365125"/>
          </a:xfrm>
        </p:spPr>
        <p:txBody>
          <a:bodyPr/>
          <a:lstStyle>
            <a:lvl1pPr algn="l">
              <a:defRPr smtClean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fld id="{EE4E2F81-11CF-4747-806E-0E93B29853F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1723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0">
            <a:extLst>
              <a:ext uri="{FF2B5EF4-FFF2-40B4-BE49-F238E27FC236}">
                <a16:creationId xmlns:a16="http://schemas.microsoft.com/office/drawing/2014/main" id="{0EE503C7-2F73-426C-AA2E-E015AD7364AF}"/>
              </a:ext>
            </a:extLst>
          </p:cNvPr>
          <p:cNvSpPr/>
          <p:nvPr/>
        </p:nvSpPr>
        <p:spPr>
          <a:xfrm>
            <a:off x="0" y="34925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Fedra Sans Bar-ilan" pitchFamily="50" charset="-79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DFE067FF-A1EE-41A2-997A-0E830A05A639}"/>
              </a:ext>
            </a:extLst>
          </p:cNvPr>
          <p:cNvSpPr/>
          <p:nvPr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Fedra Sans Bar-ilan" pitchFamily="50" charset="-79"/>
            </a:endParaRP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95C3C811-1851-4AAD-8886-9C0B6306B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488" y="1776413"/>
            <a:ext cx="417512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7">
            <a:extLst>
              <a:ext uri="{FF2B5EF4-FFF2-40B4-BE49-F238E27FC236}">
                <a16:creationId xmlns:a16="http://schemas.microsoft.com/office/drawing/2014/main" id="{ED7DD43A-3730-44B2-A66F-1CEAFDF43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313" y="1776413"/>
            <a:ext cx="417512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1">
            <a:extLst>
              <a:ext uri="{FF2B5EF4-FFF2-40B4-BE49-F238E27FC236}">
                <a16:creationId xmlns:a16="http://schemas.microsoft.com/office/drawing/2014/main" id="{57F236AB-AD87-4850-9B65-C01157163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138" y="1776413"/>
            <a:ext cx="415925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8">
            <a:extLst>
              <a:ext uri="{FF2B5EF4-FFF2-40B4-BE49-F238E27FC236}">
                <a16:creationId xmlns:a16="http://schemas.microsoft.com/office/drawing/2014/main" id="{DC9FCFCE-69F4-47B6-B888-85AA85773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5892800"/>
            <a:ext cx="72548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1410" y="-1"/>
            <a:ext cx="10161589" cy="1021091"/>
          </a:xfrm>
        </p:spPr>
        <p:txBody>
          <a:bodyPr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62256" y="2365389"/>
            <a:ext cx="3040741" cy="3144457"/>
          </a:xfrm>
        </p:spPr>
        <p:txBody>
          <a:bodyPr>
            <a:noAutofit/>
          </a:bodyPr>
          <a:lstStyle>
            <a:lvl1pPr marL="0" indent="0" algn="r">
              <a:lnSpc>
                <a:spcPct val="120000"/>
              </a:lnSpc>
              <a:buNone/>
              <a:defRPr sz="1600" b="0" baseline="0">
                <a:solidFill>
                  <a:schemeClr val="accent2"/>
                </a:solidFill>
                <a:cs typeface="Fedra Sans Bar-ilan" pitchFamily="50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8262256" y="1796286"/>
            <a:ext cx="2477070" cy="337494"/>
          </a:xfrm>
        </p:spPr>
        <p:txBody>
          <a:bodyPr>
            <a:noAutofit/>
          </a:bodyPr>
          <a:lstStyle>
            <a:lvl1pPr>
              <a:defRPr sz="2000" b="1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4702627" y="1796286"/>
            <a:ext cx="2477070" cy="337494"/>
          </a:xfrm>
        </p:spPr>
        <p:txBody>
          <a:bodyPr>
            <a:noAutofit/>
          </a:bodyPr>
          <a:lstStyle>
            <a:lvl1pPr>
              <a:defRPr sz="2000" b="1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1142998" y="1796286"/>
            <a:ext cx="2477070" cy="337494"/>
          </a:xfrm>
        </p:spPr>
        <p:txBody>
          <a:bodyPr>
            <a:noAutofit/>
          </a:bodyPr>
          <a:lstStyle>
            <a:lvl1pPr>
              <a:defRPr sz="2000" b="1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7" name="מציין מיקום טקסט 6"/>
          <p:cNvSpPr>
            <a:spLocks noGrp="1"/>
          </p:cNvSpPr>
          <p:nvPr>
            <p:ph type="body" sz="quarter" idx="22"/>
          </p:nvPr>
        </p:nvSpPr>
        <p:spPr>
          <a:xfrm>
            <a:off x="4702627" y="2365375"/>
            <a:ext cx="3040062" cy="3144838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9" name="מציין מיקום טקסט 8"/>
          <p:cNvSpPr>
            <a:spLocks noGrp="1"/>
          </p:cNvSpPr>
          <p:nvPr>
            <p:ph type="body" sz="quarter" idx="23"/>
          </p:nvPr>
        </p:nvSpPr>
        <p:spPr>
          <a:xfrm>
            <a:off x="1141410" y="2365375"/>
            <a:ext cx="3041650" cy="3144838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17" name="Footer Placeholder 27">
            <a:extLst>
              <a:ext uri="{FF2B5EF4-FFF2-40B4-BE49-F238E27FC236}">
                <a16:creationId xmlns:a16="http://schemas.microsoft.com/office/drawing/2014/main" id="{7682EFB5-623F-4926-A3BD-3F2F79C50AD2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9137650" y="6284913"/>
            <a:ext cx="2159000" cy="249237"/>
          </a:xfrm>
        </p:spPr>
        <p:txBody>
          <a:bodyPr/>
          <a:lstStyle>
            <a:lvl1pPr algn="r">
              <a:defRPr dirty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r>
              <a:rPr lang="he-IL"/>
              <a:t>כותרת המצגת</a:t>
            </a:r>
            <a:endParaRPr lang="en-US"/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883FE11B-7F5B-4623-A97F-5BCA2342FF0F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11347450" y="6238875"/>
            <a:ext cx="476250" cy="365125"/>
          </a:xfrm>
        </p:spPr>
        <p:txBody>
          <a:bodyPr/>
          <a:lstStyle>
            <a:lvl1pPr>
              <a:defRPr smtClean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fld id="{3C79A1D4-D7C1-4134-82F3-EFE405BE6B1F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180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9">
            <a:extLst>
              <a:ext uri="{FF2B5EF4-FFF2-40B4-BE49-F238E27FC236}">
                <a16:creationId xmlns:a16="http://schemas.microsoft.com/office/drawing/2014/main" id="{9460A480-9866-478F-ACA8-C351CA871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838" y="1116013"/>
            <a:ext cx="2627312" cy="262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6">
            <a:extLst>
              <a:ext uri="{FF2B5EF4-FFF2-40B4-BE49-F238E27FC236}">
                <a16:creationId xmlns:a16="http://schemas.microsoft.com/office/drawing/2014/main" id="{BEFC18E8-F231-4102-93B9-397EE57A3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050" y="1116013"/>
            <a:ext cx="2628900" cy="262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8">
            <a:extLst>
              <a:ext uri="{FF2B5EF4-FFF2-40B4-BE49-F238E27FC236}">
                <a16:creationId xmlns:a16="http://schemas.microsoft.com/office/drawing/2014/main" id="{FE0279AA-D12F-4981-B161-6E53D8BE7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425" y="1116013"/>
            <a:ext cx="2627313" cy="262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8">
            <a:extLst>
              <a:ext uri="{FF2B5EF4-FFF2-40B4-BE49-F238E27FC236}">
                <a16:creationId xmlns:a16="http://schemas.microsoft.com/office/drawing/2014/main" id="{D75D78AA-91D4-40F9-AEBF-59BAC4F09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5892800"/>
            <a:ext cx="72548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8"/>
          <p:cNvSpPr>
            <a:spLocks noGrp="1"/>
          </p:cNvSpPr>
          <p:nvPr>
            <p:ph type="body" sz="quarter" idx="24"/>
          </p:nvPr>
        </p:nvSpPr>
        <p:spPr>
          <a:xfrm>
            <a:off x="1149328" y="3744068"/>
            <a:ext cx="3042274" cy="431741"/>
          </a:xfrm>
        </p:spPr>
        <p:txBody>
          <a:bodyPr>
            <a:noAutofit/>
          </a:bodyPr>
          <a:lstStyle>
            <a:lvl1pPr algn="ctr">
              <a:defRPr sz="2000" b="1" baseline="0">
                <a:cs typeface="Fedra Sans Bar-ilan" pitchFamily="50" charset="-79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5"/>
          </p:nvPr>
        </p:nvSpPr>
        <p:spPr>
          <a:xfrm>
            <a:off x="1149328" y="4262339"/>
            <a:ext cx="3042274" cy="805780"/>
          </a:xfrm>
        </p:spPr>
        <p:txBody>
          <a:bodyPr>
            <a:noAutofit/>
          </a:bodyPr>
          <a:lstStyle>
            <a:lvl1pPr algn="ctr">
              <a:lnSpc>
                <a:spcPct val="120000"/>
              </a:lnSpc>
              <a:buNone/>
              <a:defRPr sz="1600" b="0" baseline="0">
                <a:cs typeface="Fedra Sans Bar-ilan" pitchFamily="50" charset="-79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4766587" y="3744068"/>
            <a:ext cx="3042274" cy="431741"/>
          </a:xfrm>
        </p:spPr>
        <p:txBody>
          <a:bodyPr>
            <a:noAutofit/>
          </a:bodyPr>
          <a:lstStyle>
            <a:lvl1pPr algn="ctr">
              <a:defRPr sz="2000" b="1" baseline="0">
                <a:cs typeface="Fedra Sans Bar-ilan" pitchFamily="50" charset="-79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4766587" y="4262339"/>
            <a:ext cx="3042274" cy="805780"/>
          </a:xfrm>
        </p:spPr>
        <p:txBody>
          <a:bodyPr>
            <a:noAutofit/>
          </a:bodyPr>
          <a:lstStyle>
            <a:lvl1pPr algn="ctr">
              <a:lnSpc>
                <a:spcPct val="120000"/>
              </a:lnSpc>
              <a:buNone/>
              <a:defRPr sz="1600" b="0" baseline="0">
                <a:cs typeface="Fedra Sans Bar-ilan" pitchFamily="50" charset="-79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28"/>
          </p:nvPr>
        </p:nvSpPr>
        <p:spPr>
          <a:xfrm>
            <a:off x="8383846" y="3744068"/>
            <a:ext cx="3042274" cy="431741"/>
          </a:xfrm>
        </p:spPr>
        <p:txBody>
          <a:bodyPr>
            <a:noAutofit/>
          </a:bodyPr>
          <a:lstStyle>
            <a:lvl1pPr algn="ctr">
              <a:defRPr sz="2000" b="1" baseline="0">
                <a:cs typeface="Fedra Sans Bar-ilan" pitchFamily="50" charset="-79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29"/>
          </p:nvPr>
        </p:nvSpPr>
        <p:spPr>
          <a:xfrm>
            <a:off x="8383846" y="4262339"/>
            <a:ext cx="3042274" cy="805780"/>
          </a:xfrm>
        </p:spPr>
        <p:txBody>
          <a:bodyPr>
            <a:noAutofit/>
          </a:bodyPr>
          <a:lstStyle>
            <a:lvl1pPr algn="ctr">
              <a:lnSpc>
                <a:spcPct val="120000"/>
              </a:lnSpc>
              <a:buNone/>
              <a:defRPr sz="1600" b="0" baseline="0">
                <a:cs typeface="Fedra Sans Bar-ilan" pitchFamily="50" charset="-79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30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1994114" y="1768192"/>
            <a:ext cx="1314940" cy="131493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rtlCol="0">
            <a:normAutofit/>
          </a:bodyPr>
          <a:lstStyle>
            <a:lvl1pPr>
              <a:defRPr sz="1200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 noProof="0"/>
              <a:t>לחץ על הסמל כדי להוסיף תמונה</a:t>
            </a:r>
            <a:endParaRPr lang="en-US" noProof="0"/>
          </a:p>
        </p:txBody>
      </p:sp>
      <p:sp>
        <p:nvSpPr>
          <p:cNvPr id="38" name="Picture Placeholder 5"/>
          <p:cNvSpPr>
            <a:spLocks noGrp="1"/>
          </p:cNvSpPr>
          <p:nvPr>
            <p:ph type="pic" sz="quarter" idx="30"/>
          </p:nvPr>
        </p:nvSpPr>
        <p:spPr>
          <a:xfrm>
            <a:off x="5599791" y="1768192"/>
            <a:ext cx="1314940" cy="131493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rtlCol="0">
            <a:normAutofit/>
          </a:bodyPr>
          <a:lstStyle>
            <a:lvl1pPr>
              <a:defRPr sz="1200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 noProof="0"/>
              <a:t>לחץ על הסמל כדי להוסיף תמונה</a:t>
            </a:r>
            <a:endParaRPr lang="en-US" noProof="0"/>
          </a:p>
        </p:txBody>
      </p:sp>
      <p:sp>
        <p:nvSpPr>
          <p:cNvPr id="40" name="Picture Placeholder 5"/>
          <p:cNvSpPr>
            <a:spLocks noGrp="1"/>
          </p:cNvSpPr>
          <p:nvPr>
            <p:ph type="pic" sz="quarter" idx="31"/>
          </p:nvPr>
        </p:nvSpPr>
        <p:spPr>
          <a:xfrm>
            <a:off x="9234531" y="1768192"/>
            <a:ext cx="1314940" cy="131493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rtlCol="0">
            <a:normAutofit/>
          </a:bodyPr>
          <a:lstStyle>
            <a:lvl1pPr>
              <a:defRPr sz="1200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 noProof="0"/>
              <a:t>לחץ על הסמל כדי להוסיף תמונה</a:t>
            </a:r>
            <a:endParaRPr lang="en-US" noProof="0"/>
          </a:p>
        </p:txBody>
      </p:sp>
      <p:sp>
        <p:nvSpPr>
          <p:cNvPr id="15" name="Footer Placeholder 27">
            <a:extLst>
              <a:ext uri="{FF2B5EF4-FFF2-40B4-BE49-F238E27FC236}">
                <a16:creationId xmlns:a16="http://schemas.microsoft.com/office/drawing/2014/main" id="{CED9CE72-5FD0-46AB-8A38-D65A81D9AB4B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>
          <a:xfrm>
            <a:off x="9137650" y="6284913"/>
            <a:ext cx="2159000" cy="249237"/>
          </a:xfrm>
        </p:spPr>
        <p:txBody>
          <a:bodyPr/>
          <a:lstStyle>
            <a:lvl1pPr algn="r">
              <a:defRPr dirty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r>
              <a:rPr lang="he-IL"/>
              <a:t>כותרת המצגת</a:t>
            </a:r>
            <a:endParaRPr lang="en-US"/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0E9BDD08-B2BA-4EF0-892F-71B977FE1AB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347450" y="6238875"/>
            <a:ext cx="476250" cy="365125"/>
          </a:xfrm>
        </p:spPr>
        <p:txBody>
          <a:bodyPr/>
          <a:lstStyle>
            <a:lvl1pPr>
              <a:defRPr smtClean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fld id="{3A50463A-8322-40ED-8F58-7FD5120324D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803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edra Sans Bar-ilan" pitchFamily="50" charset="-79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F1A712D-C1F3-314C-8F8A-98D4E6E814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720421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26000" y="16112"/>
            <a:ext cx="6476999" cy="974488"/>
          </a:xfrm>
        </p:spPr>
        <p:txBody>
          <a:bodyPr anchor="ctr"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r>
              <a:rPr lang="he-IL"/>
              <a:t>כאן תבוא כותרת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26000" y="1474435"/>
            <a:ext cx="6477000" cy="4217238"/>
          </a:xfrm>
        </p:spPr>
        <p:txBody>
          <a:bodyPr numCol="2" spcCol="540000" rtlCol="1">
            <a:noAutofit/>
          </a:bodyPr>
          <a:lstStyle>
            <a:lvl1pPr marL="0" indent="0" algn="r">
              <a:lnSpc>
                <a:spcPct val="120000"/>
              </a:lnSpc>
              <a:buNone/>
              <a:defRPr sz="1100" b="0" baseline="0">
                <a:solidFill>
                  <a:schemeClr val="accent2"/>
                </a:solidFill>
                <a:cs typeface="Fedra Sans Bar-ilan" pitchFamily="50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טקסט רץ</a:t>
            </a:r>
            <a:endParaRPr lang="en-US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-156756" y="1411354"/>
            <a:ext cx="4343400" cy="4343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>
            <a:normAutofit/>
          </a:bodyPr>
          <a:lstStyle>
            <a:lvl1pPr>
              <a:defRPr sz="1200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הכנס תמונה לכאן</a:t>
            </a:r>
            <a:endParaRPr lang="en-US"/>
          </a:p>
        </p:txBody>
      </p:sp>
      <p:sp>
        <p:nvSpPr>
          <p:cNvPr id="11" name="Footer Placeholder 27">
            <a:extLst>
              <a:ext uri="{FF2B5EF4-FFF2-40B4-BE49-F238E27FC236}">
                <a16:creationId xmlns:a16="http://schemas.microsoft.com/office/drawing/2014/main" id="{D03623A1-3576-3941-9DD6-786132DC359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38368" y="6285041"/>
            <a:ext cx="2159000" cy="24928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pPr rtl="1"/>
            <a:r>
              <a:rPr lang="he-IL"/>
              <a:t>כותרת המצגת</a:t>
            </a:r>
            <a:endParaRPr lang="en-US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AA85C6FC-4B56-8D44-825F-805CF8B9865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48169" y="6238923"/>
            <a:ext cx="476250" cy="3651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FDB471CC-1647-9041-AC92-CE8E329D9294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19285DD-ED6F-014C-904C-94ECD3BEB7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81" y="5893276"/>
            <a:ext cx="726433" cy="7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9459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>
            <a:extLst>
              <a:ext uri="{FF2B5EF4-FFF2-40B4-BE49-F238E27FC236}">
                <a16:creationId xmlns:a16="http://schemas.microsoft.com/office/drawing/2014/main" id="{D70AE128-455F-4B43-BFC2-1B9230445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5892800"/>
            <a:ext cx="72548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4257" y="163629"/>
            <a:ext cx="4576149" cy="870194"/>
          </a:xfrm>
        </p:spPr>
        <p:txBody>
          <a:bodyPr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tx2"/>
                </a:solidFill>
                <a:cs typeface="Fedra Sans Bar-ilan" pitchFamily="50" charset="-79"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6929438" y="0"/>
            <a:ext cx="5262562" cy="6899275"/>
          </a:xfrm>
          <a:solidFill>
            <a:schemeClr val="accent1"/>
          </a:solidFill>
        </p:spPr>
        <p:txBody>
          <a:bodyPr rtlCol="0">
            <a:noAutofit/>
          </a:bodyPr>
          <a:lstStyle>
            <a:lvl1pPr>
              <a:defRPr>
                <a:cs typeface="Fedra Sans Bar-ilan" pitchFamily="50" charset="-79"/>
              </a:defRPr>
            </a:lvl1pPr>
          </a:lstStyle>
          <a:p>
            <a:pPr lvl="0"/>
            <a:r>
              <a:rPr lang="he-IL" noProof="0"/>
              <a:t>לחץ על הסמל כדי להוסיף תמונה</a:t>
            </a:r>
            <a:endParaRPr lang="en-US" noProof="0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quarter" idx="24"/>
          </p:nvPr>
        </p:nvSpPr>
        <p:spPr>
          <a:xfrm>
            <a:off x="1404257" y="1497013"/>
            <a:ext cx="4576149" cy="4081462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 sz="1600"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Footer Placeholder 27">
            <a:extLst>
              <a:ext uri="{FF2B5EF4-FFF2-40B4-BE49-F238E27FC236}">
                <a16:creationId xmlns:a16="http://schemas.microsoft.com/office/drawing/2014/main" id="{EC0D07C7-10B1-43C5-A3E5-D23E882B89A4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>
          <a:xfrm>
            <a:off x="9137650" y="6284913"/>
            <a:ext cx="2159000" cy="249237"/>
          </a:xfrm>
        </p:spPr>
        <p:txBody>
          <a:bodyPr/>
          <a:lstStyle>
            <a:lvl1pPr algn="r">
              <a:defRPr dirty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r>
              <a:rPr lang="he-IL"/>
              <a:t>כותרת המצגת</a:t>
            </a:r>
            <a:endParaRPr lang="en-US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C48988D8-9944-49AA-B9D9-090221472413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>
          <a:xfrm>
            <a:off x="11347450" y="6238875"/>
            <a:ext cx="476250" cy="365125"/>
          </a:xfrm>
        </p:spPr>
        <p:txBody>
          <a:bodyPr/>
          <a:lstStyle>
            <a:lvl1pPr>
              <a:defRPr smtClean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fld id="{306AAABB-F65A-4B9C-BD92-1030587D31C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3771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>
            <a:extLst>
              <a:ext uri="{FF2B5EF4-FFF2-40B4-BE49-F238E27FC236}">
                <a16:creationId xmlns:a16="http://schemas.microsoft.com/office/drawing/2014/main" id="{781E9E33-BBE4-4ED4-8847-909193C52AC9}"/>
              </a:ext>
            </a:extLst>
          </p:cNvPr>
          <p:cNvSpPr/>
          <p:nvPr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Fedra Sans Bar-ilan" pitchFamily="50" charset="-79"/>
            </a:endParaRPr>
          </a:p>
        </p:txBody>
      </p:sp>
      <p:pic>
        <p:nvPicPr>
          <p:cNvPr id="6" name="Picture 10">
            <a:extLst>
              <a:ext uri="{FF2B5EF4-FFF2-40B4-BE49-F238E27FC236}">
                <a16:creationId xmlns:a16="http://schemas.microsoft.com/office/drawing/2014/main" id="{2A56AA3C-F34B-4323-B547-9C858B9CD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5892800"/>
            <a:ext cx="72548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4257" y="0"/>
            <a:ext cx="4576149" cy="983023"/>
          </a:xfrm>
        </p:spPr>
        <p:txBody>
          <a:bodyPr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6929438" y="0"/>
            <a:ext cx="5262562" cy="6899275"/>
          </a:xfrm>
          <a:solidFill>
            <a:schemeClr val="accent1"/>
          </a:solidFill>
        </p:spPr>
        <p:txBody>
          <a:bodyPr rtlCol="0">
            <a:noAutofit/>
          </a:bodyPr>
          <a:lstStyle>
            <a:lvl1pPr>
              <a:defRPr>
                <a:cs typeface="Fedra Sans Bar-ilan" pitchFamily="50" charset="-79"/>
              </a:defRPr>
            </a:lvl1pPr>
          </a:lstStyle>
          <a:p>
            <a:pPr lvl="0"/>
            <a:r>
              <a:rPr lang="he-IL" noProof="0"/>
              <a:t>לחץ על הסמל כדי להוסיף תמונה</a:t>
            </a:r>
            <a:endParaRPr lang="en-US" noProof="0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quarter" idx="24"/>
          </p:nvPr>
        </p:nvSpPr>
        <p:spPr>
          <a:xfrm>
            <a:off x="1404257" y="1497013"/>
            <a:ext cx="4576149" cy="4081462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 sz="1600"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8" name="Footer Placeholder 27">
            <a:extLst>
              <a:ext uri="{FF2B5EF4-FFF2-40B4-BE49-F238E27FC236}">
                <a16:creationId xmlns:a16="http://schemas.microsoft.com/office/drawing/2014/main" id="{9262192E-ADA3-4AA2-93A7-74A98694B42F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>
          <a:xfrm>
            <a:off x="9137650" y="6284913"/>
            <a:ext cx="2159000" cy="249237"/>
          </a:xfrm>
        </p:spPr>
        <p:txBody>
          <a:bodyPr/>
          <a:lstStyle>
            <a:lvl1pPr algn="r">
              <a:defRPr dirty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r>
              <a:rPr lang="he-IL"/>
              <a:t>כותרת המצגת</a:t>
            </a:r>
            <a:endParaRPr lang="en-US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CD52935-5BB0-4312-BA5C-64F138EC5F3B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>
          <a:xfrm>
            <a:off x="11347450" y="6238875"/>
            <a:ext cx="476250" cy="365125"/>
          </a:xfrm>
        </p:spPr>
        <p:txBody>
          <a:bodyPr/>
          <a:lstStyle>
            <a:lvl1pPr>
              <a:defRPr smtClean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fld id="{BD1ECEF9-6E31-44E5-A625-4AC9CFAD8E7F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5017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>
            <a:extLst>
              <a:ext uri="{FF2B5EF4-FFF2-40B4-BE49-F238E27FC236}">
                <a16:creationId xmlns:a16="http://schemas.microsoft.com/office/drawing/2014/main" id="{D68E4DBA-8554-4CE2-875C-848E621DA27A}"/>
              </a:ext>
            </a:extLst>
          </p:cNvPr>
          <p:cNvSpPr/>
          <p:nvPr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Fedra Sans Bar-ilan" pitchFamily="50" charset="-79"/>
            </a:endParaRP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984DAB3C-E238-4233-BF3F-EA5973DBD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5892800"/>
            <a:ext cx="72548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E9864F54-9D47-4949-AC73-7D8FF4EE7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1271588"/>
            <a:ext cx="5302251" cy="534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0" y="990600"/>
            <a:ext cx="5262562" cy="5908675"/>
          </a:xfrm>
          <a:solidFill>
            <a:schemeClr val="accent1"/>
          </a:solidFill>
        </p:spPr>
        <p:txBody>
          <a:bodyPr rtlCol="0">
            <a:noAutofit/>
          </a:bodyPr>
          <a:lstStyle>
            <a:lvl1pPr>
              <a:defRPr>
                <a:cs typeface="Fedra Sans Bar-ilan" pitchFamily="50" charset="-79"/>
              </a:defRPr>
            </a:lvl1pPr>
          </a:lstStyle>
          <a:p>
            <a:pPr lvl="0"/>
            <a:r>
              <a:rPr lang="he-IL" noProof="0"/>
              <a:t>לחץ על הסמל כדי להוסיף תמונה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09545" y="261603"/>
            <a:ext cx="4885072" cy="870194"/>
          </a:xfrm>
        </p:spPr>
        <p:txBody>
          <a:bodyPr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tx2"/>
                </a:solidFill>
                <a:cs typeface="Fedra Sans Bar-ilan" pitchFamily="50" charset="-79"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quarter" idx="24"/>
          </p:nvPr>
        </p:nvSpPr>
        <p:spPr>
          <a:xfrm>
            <a:off x="6509544" y="1497013"/>
            <a:ext cx="4885072" cy="4110037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9" name="Footer Placeholder 27">
            <a:extLst>
              <a:ext uri="{FF2B5EF4-FFF2-40B4-BE49-F238E27FC236}">
                <a16:creationId xmlns:a16="http://schemas.microsoft.com/office/drawing/2014/main" id="{AB56A3AE-2D97-4833-A37F-79B8BD5BB14E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>
          <a:xfrm>
            <a:off x="9137650" y="6284913"/>
            <a:ext cx="2159000" cy="249237"/>
          </a:xfrm>
        </p:spPr>
        <p:txBody>
          <a:bodyPr/>
          <a:lstStyle>
            <a:lvl1pPr algn="r">
              <a:defRPr dirty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r>
              <a:rPr lang="he-IL"/>
              <a:t>כותרת המצגת</a:t>
            </a:r>
            <a:endParaRPr lang="en-US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B867C2C9-9C27-4A9D-8605-04B20FB3E305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>
          <a:xfrm>
            <a:off x="11347450" y="6238875"/>
            <a:ext cx="476250" cy="365125"/>
          </a:xfrm>
        </p:spPr>
        <p:txBody>
          <a:bodyPr/>
          <a:lstStyle>
            <a:lvl1pPr>
              <a:defRPr smtClean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fld id="{2D5CBFA2-1219-4F11-BE28-5638550343C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1541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>
            <a:extLst>
              <a:ext uri="{FF2B5EF4-FFF2-40B4-BE49-F238E27FC236}">
                <a16:creationId xmlns:a16="http://schemas.microsoft.com/office/drawing/2014/main" id="{CFF9577E-7EC5-4856-B6AA-40A6492C5176}"/>
              </a:ext>
            </a:extLst>
          </p:cNvPr>
          <p:cNvSpPr/>
          <p:nvPr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Fedra Sans Bar-ilan" pitchFamily="50" charset="-79"/>
            </a:endParaRP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3714E01E-C96F-4C37-81AA-69A0E6269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5892800"/>
            <a:ext cx="72548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0" y="990600"/>
            <a:ext cx="5262562" cy="5908675"/>
          </a:xfrm>
          <a:solidFill>
            <a:schemeClr val="accent1"/>
          </a:solidFill>
        </p:spPr>
        <p:txBody>
          <a:bodyPr rtlCol="0">
            <a:noAutofit/>
          </a:bodyPr>
          <a:lstStyle>
            <a:lvl1pPr>
              <a:defRPr>
                <a:cs typeface="Fedra Sans Bar-ilan" pitchFamily="50" charset="-79"/>
              </a:defRPr>
            </a:lvl1pPr>
          </a:lstStyle>
          <a:p>
            <a:pPr lvl="0"/>
            <a:r>
              <a:rPr lang="he-IL" noProof="0"/>
              <a:t>לחץ על הסמל כדי להוסיף תמונה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09545" y="261603"/>
            <a:ext cx="4885072" cy="870194"/>
          </a:xfrm>
        </p:spPr>
        <p:txBody>
          <a:bodyPr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tx2"/>
                </a:solidFill>
                <a:cs typeface="Fedra Sans Bar-ilan" pitchFamily="50" charset="-79"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quarter" idx="24"/>
          </p:nvPr>
        </p:nvSpPr>
        <p:spPr>
          <a:xfrm>
            <a:off x="6509544" y="1497013"/>
            <a:ext cx="4885072" cy="4110037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8" name="Footer Placeholder 27">
            <a:extLst>
              <a:ext uri="{FF2B5EF4-FFF2-40B4-BE49-F238E27FC236}">
                <a16:creationId xmlns:a16="http://schemas.microsoft.com/office/drawing/2014/main" id="{05C993C4-D0E7-42B8-810D-8D585277532E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>
          <a:xfrm>
            <a:off x="9137650" y="6284913"/>
            <a:ext cx="2159000" cy="249237"/>
          </a:xfrm>
        </p:spPr>
        <p:txBody>
          <a:bodyPr/>
          <a:lstStyle>
            <a:lvl1pPr algn="r">
              <a:defRPr dirty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r>
              <a:rPr lang="he-IL"/>
              <a:t>כותרת המצגת</a:t>
            </a:r>
            <a:endParaRPr lang="en-US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7BBE7079-6F2E-405D-B8CE-79250267622E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>
          <a:xfrm>
            <a:off x="11347450" y="6238875"/>
            <a:ext cx="476250" cy="365125"/>
          </a:xfrm>
        </p:spPr>
        <p:txBody>
          <a:bodyPr/>
          <a:lstStyle>
            <a:lvl1pPr>
              <a:defRPr smtClean="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fld id="{BC44F8E0-8996-4E59-8D1B-8469674DE20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4836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BCA9F0A7-C5DA-43AD-9152-867C8C8D6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25"/>
            <a:ext cx="4776788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666AA6CF-1DDF-482D-B2EC-2146A96EB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5421313"/>
            <a:ext cx="2159000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02046" y="2776089"/>
            <a:ext cx="4548554" cy="870194"/>
          </a:xfrm>
        </p:spPr>
        <p:txBody>
          <a:bodyPr anchor="b">
            <a:normAutofit/>
          </a:bodyPr>
          <a:lstStyle>
            <a:lvl1pPr algn="r">
              <a:defRPr sz="4400" baseline="0">
                <a:cs typeface="Fedra Sans Bar-ilan" pitchFamily="50" charset="-79"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9751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>
            <a:extLst>
              <a:ext uri="{FF2B5EF4-FFF2-40B4-BE49-F238E27FC236}">
                <a16:creationId xmlns:a16="http://schemas.microsoft.com/office/drawing/2014/main" id="{968E8596-9D79-45B3-95D3-32418335B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5421313"/>
            <a:ext cx="2159000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EA2804-FED3-49E3-AFB8-AEF6993A9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65188"/>
            <a:ext cx="3860800" cy="792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02046" y="2776089"/>
            <a:ext cx="4548554" cy="870194"/>
          </a:xfrm>
        </p:spPr>
        <p:txBody>
          <a:bodyPr anchor="b">
            <a:normAutofit/>
          </a:bodyPr>
          <a:lstStyle>
            <a:lvl1pPr algn="r">
              <a:defRPr sz="4400" baseline="0">
                <a:cs typeface="Fedra Sans Bar-ilan" pitchFamily="50" charset="-79"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1300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 flipH="1"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edra Sans Bar-ilan" pitchFamily="50" charset="-79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F1A712D-C1F3-314C-8F8A-98D4E6E814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987785" y="1"/>
            <a:ext cx="720421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79369" y="16112"/>
            <a:ext cx="6476999" cy="974488"/>
          </a:xfrm>
        </p:spPr>
        <p:txBody>
          <a:bodyPr anchor="ctr">
            <a:noAutofit/>
          </a:bodyPr>
          <a:lstStyle>
            <a:lvl1pPr algn="l" rtl="0">
              <a:lnSpc>
                <a:spcPct val="70000"/>
              </a:lnSpc>
              <a:defRPr sz="3600" b="1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r>
              <a:rPr lang="he-IL"/>
              <a:t>כאן תבוא כותרת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79368" y="1474435"/>
            <a:ext cx="6477000" cy="4217238"/>
          </a:xfrm>
        </p:spPr>
        <p:txBody>
          <a:bodyPr numCol="2" spcCol="540000" rtlCol="1">
            <a:noAutofit/>
          </a:bodyPr>
          <a:lstStyle>
            <a:lvl1pPr marL="0" indent="0" algn="r">
              <a:lnSpc>
                <a:spcPct val="120000"/>
              </a:lnSpc>
              <a:buNone/>
              <a:defRPr sz="1100" b="0" baseline="0">
                <a:solidFill>
                  <a:schemeClr val="accent2"/>
                </a:solidFill>
                <a:cs typeface="Fedra Sans Bar-ilan" pitchFamily="50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טקסט רץ</a:t>
            </a:r>
            <a:endParaRPr lang="en-US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421CCD4F-C329-874B-914F-9C04A904F73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966690" y="1411354"/>
            <a:ext cx="4343400" cy="4343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>
            <a:normAutofit/>
          </a:bodyPr>
          <a:lstStyle>
            <a:lvl1pPr>
              <a:defRPr sz="1200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הכנס תמונה לכאן</a:t>
            </a:r>
            <a:endParaRPr lang="en-US"/>
          </a:p>
        </p:txBody>
      </p:sp>
      <p:sp>
        <p:nvSpPr>
          <p:cNvPr id="16" name="Footer Placeholder 27">
            <a:extLst>
              <a:ext uri="{FF2B5EF4-FFF2-40B4-BE49-F238E27FC236}">
                <a16:creationId xmlns:a16="http://schemas.microsoft.com/office/drawing/2014/main" id="{89BC5C50-6BC7-E44C-87D3-A1FAC6DC8C0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49589" y="6285041"/>
            <a:ext cx="2159000" cy="24928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4"/>
                </a:solidFill>
              </a:defRPr>
            </a:lvl1pPr>
          </a:lstStyle>
          <a:p>
            <a:pPr rtl="1"/>
            <a:r>
              <a:rPr lang="he-IL"/>
              <a:t>כותרת המצגת</a:t>
            </a:r>
            <a:endParaRPr lang="en-US"/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8F4B2DBB-BF17-1F41-ADBC-DA6BFD40A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3339" y="6238923"/>
            <a:ext cx="476250" cy="365125"/>
          </a:xfrm>
        </p:spPr>
        <p:txBody>
          <a:bodyPr/>
          <a:lstStyle>
            <a:lvl1pPr algn="l">
              <a:defRPr>
                <a:solidFill>
                  <a:schemeClr val="accent4"/>
                </a:solidFill>
              </a:defRPr>
            </a:lvl1pPr>
          </a:lstStyle>
          <a:p>
            <a:fld id="{FDB471CC-1647-9041-AC92-CE8E329D9294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E22CFD8-C04A-484D-8366-F50E07ADCC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2411" y="5893276"/>
            <a:ext cx="726433" cy="7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9886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6191" y="2527300"/>
            <a:ext cx="576118" cy="576118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2170299" y="3316032"/>
            <a:ext cx="7787898" cy="535531"/>
          </a:xfrm>
        </p:spPr>
        <p:txBody>
          <a:bodyPr anchor="b">
            <a:noAutofit/>
          </a:bodyPr>
          <a:lstStyle>
            <a:lvl1pPr algn="ctr">
              <a:defRPr sz="3200" b="0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r>
              <a:rPr lang="en-US"/>
              <a:t>“</a:t>
            </a:r>
            <a:r>
              <a:rPr lang="he-IL"/>
              <a:t>פה יגיע ציטוט מעורר השראה.״</a:t>
            </a:r>
            <a:endParaRPr lang="en-US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10" hasCustomPrompt="1"/>
          </p:nvPr>
        </p:nvSpPr>
        <p:spPr>
          <a:xfrm>
            <a:off x="3553656" y="4630216"/>
            <a:ext cx="4771640" cy="382656"/>
          </a:xfrm>
        </p:spPr>
        <p:txBody>
          <a:bodyPr>
            <a:noAutofit/>
          </a:bodyPr>
          <a:lstStyle>
            <a:lvl1pPr algn="ctr">
              <a:defRPr sz="1800">
                <a:solidFill>
                  <a:schemeClr val="tx2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- ביל גייטס, מייסד מיקרוסופט</a:t>
            </a:r>
          </a:p>
        </p:txBody>
      </p:sp>
    </p:spTree>
    <p:extLst>
      <p:ext uri="{BB962C8B-B14F-4D97-AF65-F5344CB8AC3E}">
        <p14:creationId xmlns:p14="http://schemas.microsoft.com/office/powerpoint/2010/main" val="27817623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2170299" y="3316032"/>
            <a:ext cx="7787898" cy="535531"/>
          </a:xfrm>
        </p:spPr>
        <p:txBody>
          <a:bodyPr anchor="b">
            <a:noAutofit/>
          </a:bodyPr>
          <a:lstStyle>
            <a:lvl1pPr algn="ctr">
              <a:defRPr sz="3200" b="0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r>
              <a:rPr lang="en-US"/>
              <a:t>“</a:t>
            </a:r>
            <a:r>
              <a:rPr lang="he-IL"/>
              <a:t>פה יגיע ציטוט מעורר השראה.״</a:t>
            </a:r>
            <a:endParaRPr lang="en-US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10" hasCustomPrompt="1"/>
          </p:nvPr>
        </p:nvSpPr>
        <p:spPr>
          <a:xfrm>
            <a:off x="3553656" y="4630216"/>
            <a:ext cx="4771640" cy="382656"/>
          </a:xfrm>
        </p:spPr>
        <p:txBody>
          <a:bodyPr>
            <a:noAutofit/>
          </a:bodyPr>
          <a:lstStyle>
            <a:lvl1pPr algn="ctr">
              <a:defRPr sz="1800">
                <a:solidFill>
                  <a:schemeClr val="tx2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- ביל גייטס, מייסד מיקרוסופט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7076" y="2548460"/>
            <a:ext cx="523097" cy="523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5782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 userDrawn="1"/>
        </p:nvSpPr>
        <p:spPr>
          <a:xfrm>
            <a:off x="0" y="35003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edra Sans Bar-ilan" pitchFamily="50" charset="-79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edra Sans Bar-ilan" pitchFamily="50" charset="-79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25517" y="35002"/>
            <a:ext cx="4677482" cy="955598"/>
          </a:xfrm>
        </p:spPr>
        <p:txBody>
          <a:bodyPr anchor="ctr"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r>
              <a:rPr lang="he-IL"/>
              <a:t>כותרת ראשית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625517" y="1474435"/>
            <a:ext cx="4677482" cy="3929428"/>
          </a:xfrm>
        </p:spPr>
        <p:txBody>
          <a:bodyPr>
            <a:noAutofit/>
          </a:bodyPr>
          <a:lstStyle>
            <a:lvl1pPr marL="0" indent="0" algn="r">
              <a:lnSpc>
                <a:spcPct val="120000"/>
              </a:lnSpc>
              <a:buNone/>
              <a:defRPr sz="1800" b="0" baseline="0">
                <a:solidFill>
                  <a:schemeClr val="accent2"/>
                </a:solidFill>
                <a:cs typeface="Fedra Sans Bar-ilan" pitchFamily="50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גימטריית </a:t>
            </a:r>
            <a:r>
              <a:rPr lang="he-IL" err="1"/>
              <a:t>וכב</a:t>
            </a:r>
            <a:r>
              <a:rPr lang="he-IL"/>
              <a:t> חפפה מ הפיק </a:t>
            </a:r>
            <a:r>
              <a:rPr lang="he-IL" err="1"/>
              <a:t>היחסם</a:t>
            </a:r>
            <a:r>
              <a:rPr lang="he-IL"/>
              <a:t> טרנספורמציית קרט גתם נצן אוטומציה אקספוזיציה קונסטיטוטיבי סטרוקטורות </a:t>
            </a:r>
            <a:r>
              <a:rPr lang="he-IL" err="1"/>
              <a:t>תלחינני</a:t>
            </a:r>
            <a:r>
              <a:rPr lang="he-IL"/>
              <a:t> תש או ממפה </a:t>
            </a:r>
            <a:r>
              <a:rPr lang="he-IL" err="1"/>
              <a:t>היעגנם</a:t>
            </a:r>
            <a:r>
              <a:rPr lang="he-IL"/>
              <a:t> </a:t>
            </a:r>
            <a:r>
              <a:rPr lang="he-IL" err="1"/>
              <a:t>יתמחזר</a:t>
            </a:r>
            <a:r>
              <a:rPr lang="he-IL"/>
              <a:t> מק שקן חנכנו סנוקר תחטוב תהופנט </a:t>
            </a:r>
            <a:r>
              <a:rPr lang="he-IL" err="1"/>
              <a:t>יולן</a:t>
            </a:r>
            <a:r>
              <a:rPr lang="he-IL"/>
              <a:t> אמבולטורי זרכן תיקבצנה </a:t>
            </a:r>
            <a:r>
              <a:rPr lang="he-IL" err="1"/>
              <a:t>ספציפיקציית</a:t>
            </a:r>
            <a:r>
              <a:rPr lang="he-IL"/>
              <a:t> הל הלשן קרמל תכסו </a:t>
            </a:r>
            <a:r>
              <a:rPr lang="he-IL" err="1"/>
              <a:t>סקסופוני</a:t>
            </a:r>
            <a:r>
              <a:rPr lang="he-IL"/>
              <a:t> זוכר פצע קונסטיטוציוני לחום ושט יתבהר הורצת </a:t>
            </a:r>
            <a:r>
              <a:rPr lang="he-IL" err="1"/>
              <a:t>נרצו</a:t>
            </a:r>
            <a:r>
              <a:rPr lang="he-IL"/>
              <a:t> קונצרטנטי תא אחבשן מרגש פיזיולוג מר שכלל </a:t>
            </a:r>
            <a:r>
              <a:rPr lang="he-IL" err="1"/>
              <a:t>מיותמי</a:t>
            </a:r>
            <a:r>
              <a:rPr lang="he-IL"/>
              <a:t> איתן </a:t>
            </a:r>
            <a:r>
              <a:rPr lang="he-IL" err="1"/>
              <a:t>פיזיותרפיית</a:t>
            </a:r>
            <a:r>
              <a:rPr lang="he-IL"/>
              <a:t> פוטוסינתזה בצוע שנת </a:t>
            </a:r>
            <a:r>
              <a:rPr lang="he-IL" err="1"/>
              <a:t>שבצך</a:t>
            </a:r>
            <a:r>
              <a:rPr lang="he-IL"/>
              <a:t> חשו יבב סנפלינג </a:t>
            </a:r>
            <a:r>
              <a:rPr lang="he-IL" err="1"/>
              <a:t>ממויני</a:t>
            </a:r>
            <a:r>
              <a:rPr lang="he-IL"/>
              <a:t> תש </a:t>
            </a:r>
            <a:r>
              <a:rPr lang="he-IL" err="1"/>
              <a:t>רטרוספקטיבת</a:t>
            </a:r>
            <a:r>
              <a:rPr lang="he-IL"/>
              <a:t> מתומרצות זנח טסט אאחסנה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0" y="456447"/>
            <a:ext cx="4124912" cy="6429262"/>
          </a:xfrm>
          <a:prstGeom prst="rect">
            <a:avLst/>
          </a:prstGeom>
        </p:spPr>
      </p:pic>
      <p:sp>
        <p:nvSpPr>
          <p:cNvPr id="11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-913426" y="1894706"/>
            <a:ext cx="3235186" cy="323518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>
            <a:normAutofit/>
          </a:bodyPr>
          <a:lstStyle>
            <a:lvl1pPr>
              <a:defRPr sz="1200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הכנס תמונה לכאן</a:t>
            </a:r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1434" y="2139015"/>
            <a:ext cx="4855680" cy="4741279"/>
          </a:xfrm>
          <a:prstGeom prst="rect">
            <a:avLst/>
          </a:prstGeom>
        </p:spPr>
      </p:pic>
      <p:sp>
        <p:nvSpPr>
          <p:cNvPr id="15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2967078" y="3309398"/>
            <a:ext cx="2547031" cy="254702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>
            <a:normAutofit/>
          </a:bodyPr>
          <a:lstStyle>
            <a:lvl1pPr>
              <a:defRPr sz="1200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הכנס תמונה לכאן</a:t>
            </a:r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6472" y="456447"/>
            <a:ext cx="2633669" cy="2620885"/>
          </a:xfrm>
          <a:prstGeom prst="rect">
            <a:avLst/>
          </a:prstGeom>
        </p:spPr>
      </p:pic>
      <p:sp>
        <p:nvSpPr>
          <p:cNvPr id="17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2819531" y="855215"/>
            <a:ext cx="1795188" cy="179518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>
            <a:normAutofit/>
          </a:bodyPr>
          <a:lstStyle>
            <a:lvl1pPr>
              <a:defRPr sz="1200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הכנס תמונה לכאן</a:t>
            </a:r>
            <a:endParaRPr lang="en-US"/>
          </a:p>
        </p:txBody>
      </p:sp>
      <p:sp>
        <p:nvSpPr>
          <p:cNvPr id="12" name="Footer Placeholder 27">
            <a:extLst>
              <a:ext uri="{FF2B5EF4-FFF2-40B4-BE49-F238E27FC236}">
                <a16:creationId xmlns:a16="http://schemas.microsoft.com/office/drawing/2014/main" id="{E4C7D8C4-B880-2347-968A-402852D8455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38368" y="6285041"/>
            <a:ext cx="2159000" cy="24928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pPr rtl="1"/>
            <a:r>
              <a:rPr lang="he-IL"/>
              <a:t>כותרת המצגת</a:t>
            </a:r>
            <a:endParaRPr lang="en-US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21264CAD-2AA5-5E42-BD55-C178145D6FC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48169" y="6238923"/>
            <a:ext cx="476250" cy="3651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FDB471CC-1647-9041-AC92-CE8E329D9294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19285DD-ED6F-014C-904C-94ECD3BEB7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81" y="5893276"/>
            <a:ext cx="726433" cy="7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1469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 userDrawn="1"/>
        </p:nvSpPr>
        <p:spPr>
          <a:xfrm>
            <a:off x="0" y="35003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edra Sans Bar-ilan" pitchFamily="50" charset="-79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edra Sans Bar-ilan" pitchFamily="50" charset="-79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57110" y="35002"/>
            <a:ext cx="4677482" cy="955598"/>
          </a:xfrm>
        </p:spPr>
        <p:txBody>
          <a:bodyPr anchor="ctr">
            <a:noAutofit/>
          </a:bodyPr>
          <a:lstStyle>
            <a:lvl1pPr algn="l" rtl="0">
              <a:lnSpc>
                <a:spcPct val="70000"/>
              </a:lnSpc>
              <a:defRPr sz="3600" b="1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r>
              <a:rPr lang="he-IL"/>
              <a:t>כותרת ראשית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57110" y="1474435"/>
            <a:ext cx="4677482" cy="3929428"/>
          </a:xfrm>
        </p:spPr>
        <p:txBody>
          <a:bodyPr>
            <a:noAutofit/>
          </a:bodyPr>
          <a:lstStyle>
            <a:lvl1pPr marL="0" indent="0" algn="l" rtl="0">
              <a:lnSpc>
                <a:spcPct val="120000"/>
              </a:lnSpc>
              <a:buNone/>
              <a:defRPr sz="1800" b="0" baseline="0">
                <a:solidFill>
                  <a:schemeClr val="accent2"/>
                </a:solidFill>
                <a:cs typeface="Fedra Sans Bar-ilan" pitchFamily="50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גימטריית </a:t>
            </a:r>
            <a:r>
              <a:rPr lang="he-IL" err="1"/>
              <a:t>וכב</a:t>
            </a:r>
            <a:r>
              <a:rPr lang="he-IL"/>
              <a:t> חפפה מ הפיק </a:t>
            </a:r>
            <a:r>
              <a:rPr lang="he-IL" err="1"/>
              <a:t>היחסם</a:t>
            </a:r>
            <a:r>
              <a:rPr lang="he-IL"/>
              <a:t> טרנספורמציית קרט גתם נצן אוטומציה אקספוזיציה קונסטיטוטיבי סטרוקטורות </a:t>
            </a:r>
            <a:r>
              <a:rPr lang="he-IL" err="1"/>
              <a:t>תלחינני</a:t>
            </a:r>
            <a:r>
              <a:rPr lang="he-IL"/>
              <a:t> תש או ממפה </a:t>
            </a:r>
            <a:r>
              <a:rPr lang="he-IL" err="1"/>
              <a:t>היעגנם</a:t>
            </a:r>
            <a:r>
              <a:rPr lang="he-IL"/>
              <a:t> </a:t>
            </a:r>
            <a:r>
              <a:rPr lang="he-IL" err="1"/>
              <a:t>יתמחזר</a:t>
            </a:r>
            <a:r>
              <a:rPr lang="he-IL"/>
              <a:t> מק שקן חנכנו סנוקר תחטוב תהופנט </a:t>
            </a:r>
            <a:r>
              <a:rPr lang="he-IL" err="1"/>
              <a:t>יולן</a:t>
            </a:r>
            <a:r>
              <a:rPr lang="he-IL"/>
              <a:t> אמבולטורי זרכן תיקבצנה </a:t>
            </a:r>
            <a:r>
              <a:rPr lang="he-IL" err="1"/>
              <a:t>ספציפיקציית</a:t>
            </a:r>
            <a:r>
              <a:rPr lang="he-IL"/>
              <a:t> הל הלשן קרמל תכסו </a:t>
            </a:r>
            <a:r>
              <a:rPr lang="he-IL" err="1"/>
              <a:t>סקסופוני</a:t>
            </a:r>
            <a:r>
              <a:rPr lang="he-IL"/>
              <a:t> זוכר פצע קונסטיטוציוני לחום ושט יתבהר הורצת </a:t>
            </a:r>
            <a:r>
              <a:rPr lang="he-IL" err="1"/>
              <a:t>נרצו</a:t>
            </a:r>
            <a:r>
              <a:rPr lang="he-IL"/>
              <a:t> קונצרטנטי תא אחבשן מרגש פיזיולוג מר שכלל </a:t>
            </a:r>
            <a:r>
              <a:rPr lang="he-IL" err="1"/>
              <a:t>מיותמי</a:t>
            </a:r>
            <a:r>
              <a:rPr lang="he-IL"/>
              <a:t> איתן </a:t>
            </a:r>
            <a:r>
              <a:rPr lang="he-IL" err="1"/>
              <a:t>פיזיותרפיית</a:t>
            </a:r>
            <a:r>
              <a:rPr lang="he-IL"/>
              <a:t> פוטוסינתזה בצוע שנת </a:t>
            </a:r>
            <a:r>
              <a:rPr lang="he-IL" err="1"/>
              <a:t>שבצך</a:t>
            </a:r>
            <a:r>
              <a:rPr lang="he-IL"/>
              <a:t> חשו יבב סנפלינג </a:t>
            </a:r>
            <a:r>
              <a:rPr lang="he-IL" err="1"/>
              <a:t>ממויני</a:t>
            </a:r>
            <a:r>
              <a:rPr lang="he-IL"/>
              <a:t> תש </a:t>
            </a:r>
            <a:r>
              <a:rPr lang="he-IL" err="1"/>
              <a:t>רטרוספקטיבת</a:t>
            </a:r>
            <a:r>
              <a:rPr lang="he-IL"/>
              <a:t> מתומרצות זנח טסט אאחסנה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067088" y="456447"/>
            <a:ext cx="4124912" cy="6429262"/>
          </a:xfrm>
          <a:prstGeom prst="rect">
            <a:avLst/>
          </a:prstGeom>
        </p:spPr>
      </p:pic>
      <p:sp>
        <p:nvSpPr>
          <p:cNvPr id="11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9843952" y="1894706"/>
            <a:ext cx="3235186" cy="323518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>
            <a:normAutofit/>
          </a:bodyPr>
          <a:lstStyle>
            <a:lvl1pPr>
              <a:defRPr sz="1200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הכנס תמונה לכאן</a:t>
            </a:r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5946" y="2139015"/>
            <a:ext cx="4855680" cy="4741279"/>
          </a:xfrm>
          <a:prstGeom prst="rect">
            <a:avLst/>
          </a:prstGeom>
        </p:spPr>
      </p:pic>
      <p:sp>
        <p:nvSpPr>
          <p:cNvPr id="15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6791590" y="3309398"/>
            <a:ext cx="2547031" cy="254702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>
            <a:normAutofit/>
          </a:bodyPr>
          <a:lstStyle>
            <a:lvl1pPr>
              <a:defRPr sz="1200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הכנס תמונה לכאן</a:t>
            </a:r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3222" y="456447"/>
            <a:ext cx="2633669" cy="2620885"/>
          </a:xfrm>
          <a:prstGeom prst="rect">
            <a:avLst/>
          </a:prstGeom>
        </p:spPr>
      </p:pic>
      <p:sp>
        <p:nvSpPr>
          <p:cNvPr id="17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7466281" y="855215"/>
            <a:ext cx="1795188" cy="179518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>
            <a:normAutofit/>
          </a:bodyPr>
          <a:lstStyle>
            <a:lvl1pPr>
              <a:defRPr sz="1200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הכנס תמונה לכאן</a:t>
            </a:r>
            <a:endParaRPr lang="en-US"/>
          </a:p>
        </p:txBody>
      </p:sp>
      <p:sp>
        <p:nvSpPr>
          <p:cNvPr id="16" name="Footer Placeholder 27">
            <a:extLst>
              <a:ext uri="{FF2B5EF4-FFF2-40B4-BE49-F238E27FC236}">
                <a16:creationId xmlns:a16="http://schemas.microsoft.com/office/drawing/2014/main" id="{17C49006-1450-BC4E-A409-0456BCB61B5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49589" y="6285041"/>
            <a:ext cx="2159000" cy="24928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4"/>
                </a:solidFill>
              </a:defRPr>
            </a:lvl1pPr>
          </a:lstStyle>
          <a:p>
            <a:pPr rtl="1"/>
            <a:r>
              <a:rPr lang="he-IL"/>
              <a:t>כותרת המצגת</a:t>
            </a:r>
            <a:endParaRPr lang="en-US"/>
          </a:p>
        </p:txBody>
      </p:sp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151667B7-50D1-9847-BC35-DC1FC09D196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3339" y="6238923"/>
            <a:ext cx="476250" cy="365125"/>
          </a:xfrm>
        </p:spPr>
        <p:txBody>
          <a:bodyPr/>
          <a:lstStyle>
            <a:lvl1pPr algn="l">
              <a:defRPr>
                <a:solidFill>
                  <a:schemeClr val="accent4"/>
                </a:solidFill>
              </a:defRPr>
            </a:lvl1pPr>
          </a:lstStyle>
          <a:p>
            <a:fld id="{FDB471CC-1647-9041-AC92-CE8E329D9294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AEED489-6F77-3846-975A-6B3AA7F28C2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2411" y="5893276"/>
            <a:ext cx="726433" cy="7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6728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 userDrawn="1"/>
        </p:nvSpPr>
        <p:spPr>
          <a:xfrm>
            <a:off x="0" y="35003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edra Sans Bar-ilan" pitchFamily="50" charset="-79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edra Sans Bar-ilan" pitchFamily="50" charset="-79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9781" y="1776780"/>
            <a:ext cx="417341" cy="36276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0123" y="1776780"/>
            <a:ext cx="417341" cy="36276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699" y="1776780"/>
            <a:ext cx="417341" cy="36276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19FB00A-50C9-EE4F-8DDC-BFA19B6C5D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2411" y="5893276"/>
            <a:ext cx="726433" cy="758445"/>
          </a:xfrm>
          <a:prstGeom prst="rect">
            <a:avLst/>
          </a:prstGeom>
        </p:spPr>
      </p:pic>
      <p:sp>
        <p:nvSpPr>
          <p:cNvPr id="16" name="מציין מיקום טקסט 8">
            <a:extLst>
              <a:ext uri="{FF2B5EF4-FFF2-40B4-BE49-F238E27FC236}">
                <a16:creationId xmlns:a16="http://schemas.microsoft.com/office/drawing/2014/main" id="{C1D6341A-140C-1D49-ABB1-06944300DDE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92467" y="2365375"/>
            <a:ext cx="3041650" cy="3144838"/>
          </a:xfrm>
        </p:spPr>
        <p:txBody>
          <a:bodyPr/>
          <a:lstStyle>
            <a:lvl1pPr>
              <a:defRPr>
                <a:cs typeface="Fedra Sans Bar-ilan" pitchFamily="50" charset="-79"/>
              </a:defRPr>
            </a:lvl1pPr>
          </a:lstStyle>
          <a:p>
            <a:pPr algn="l" rt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Aenean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ligula </a:t>
            </a:r>
            <a:r>
              <a:rPr lang="en-US" err="1"/>
              <a:t>eget</a:t>
            </a:r>
            <a:r>
              <a:rPr lang="en-US"/>
              <a:t> dolor. </a:t>
            </a:r>
            <a:r>
              <a:rPr lang="en-US" err="1"/>
              <a:t>Aenean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Cum sociis </a:t>
            </a:r>
            <a:r>
              <a:rPr lang="en-US" err="1"/>
              <a:t>natoque</a:t>
            </a:r>
            <a:r>
              <a:rPr lang="en-US"/>
              <a:t> </a:t>
            </a:r>
            <a:r>
              <a:rPr lang="en-US" err="1"/>
              <a:t>penatibus</a:t>
            </a:r>
            <a:r>
              <a:rPr lang="en-US"/>
              <a:t> et </a:t>
            </a:r>
            <a:r>
              <a:rPr lang="en-US" err="1"/>
              <a:t>magnis</a:t>
            </a:r>
            <a:r>
              <a:rPr lang="en-US"/>
              <a:t> dis parturient </a:t>
            </a:r>
            <a:r>
              <a:rPr lang="en-US" err="1"/>
              <a:t>montes</a:t>
            </a:r>
            <a:r>
              <a:rPr lang="en-US"/>
              <a:t>, </a:t>
            </a:r>
            <a:r>
              <a:rPr lang="en-US" err="1"/>
              <a:t>nascetur</a:t>
            </a:r>
            <a:r>
              <a:rPr lang="en-US"/>
              <a:t> </a:t>
            </a:r>
            <a:r>
              <a:rPr lang="en-US" err="1"/>
              <a:t>ridiculus</a:t>
            </a:r>
            <a:r>
              <a:rPr lang="en-US"/>
              <a:t> mus. </a:t>
            </a:r>
            <a:r>
              <a:rPr lang="en-US" err="1"/>
              <a:t>Donec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, </a:t>
            </a:r>
            <a:r>
              <a:rPr lang="en-US" err="1"/>
              <a:t>ultricies</a:t>
            </a:r>
            <a:r>
              <a:rPr lang="en-US"/>
              <a:t> </a:t>
            </a:r>
            <a:r>
              <a:rPr lang="en-US" err="1"/>
              <a:t>nec</a:t>
            </a:r>
            <a:r>
              <a:rPr lang="en-US"/>
              <a:t>,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, </a:t>
            </a:r>
            <a:r>
              <a:rPr lang="en-US" err="1"/>
              <a:t>pretium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, </a:t>
            </a:r>
            <a:r>
              <a:rPr lang="en-US" err="1"/>
              <a:t>sem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.</a:t>
            </a:r>
            <a:endParaRPr lang="he-IL"/>
          </a:p>
        </p:txBody>
      </p:sp>
      <p:sp>
        <p:nvSpPr>
          <p:cNvPr id="17" name="מציין מיקום טקסט 5">
            <a:extLst>
              <a:ext uri="{FF2B5EF4-FFF2-40B4-BE49-F238E27FC236}">
                <a16:creationId xmlns:a16="http://schemas.microsoft.com/office/drawing/2014/main" id="{88E6B2B0-B013-9F48-AE35-4A794046D397}"/>
              </a:ext>
            </a:extLst>
          </p:cNvPr>
          <p:cNvSpPr txBox="1">
            <a:spLocks/>
          </p:cNvSpPr>
          <p:nvPr userDrawn="1"/>
        </p:nvSpPr>
        <p:spPr>
          <a:xfrm>
            <a:off x="5269520" y="1796286"/>
            <a:ext cx="2477070" cy="3374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/>
              <a:buNone/>
              <a:defRPr sz="20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r" defTabSz="914400" rtl="1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r" defTabSz="914400" rtl="1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r" defTabSz="914400" rtl="1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r" defTabSz="914400" rtl="1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>
                <a:latin typeface="Fedra Sans Bar-ilan" pitchFamily="50" charset="-79"/>
              </a:rPr>
              <a:t>Headline</a:t>
            </a:r>
            <a:endParaRPr lang="he-IL">
              <a:latin typeface="Fedra Sans Bar-ilan" pitchFamily="50" charset="-79"/>
              <a:cs typeface="Fedra Sans Bar-ilan" pitchFamily="50" charset="-79"/>
            </a:endParaRPr>
          </a:p>
        </p:txBody>
      </p:sp>
      <p:sp>
        <p:nvSpPr>
          <p:cNvPr id="18" name="מציין מיקום טקסט 5">
            <a:extLst>
              <a:ext uri="{FF2B5EF4-FFF2-40B4-BE49-F238E27FC236}">
                <a16:creationId xmlns:a16="http://schemas.microsoft.com/office/drawing/2014/main" id="{0E5D6828-CB00-424B-A062-80EF386B8A34}"/>
              </a:ext>
            </a:extLst>
          </p:cNvPr>
          <p:cNvSpPr txBox="1">
            <a:spLocks/>
          </p:cNvSpPr>
          <p:nvPr userDrawn="1"/>
        </p:nvSpPr>
        <p:spPr>
          <a:xfrm>
            <a:off x="8727828" y="1796286"/>
            <a:ext cx="2477070" cy="3374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/>
              <a:buNone/>
              <a:defRPr sz="20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r" defTabSz="914400" rtl="1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r" defTabSz="914400" rtl="1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r" defTabSz="914400" rtl="1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r" defTabSz="914400" rtl="1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>
                <a:latin typeface="Fedra Sans Bar-ilan" pitchFamily="50" charset="-79"/>
              </a:rPr>
              <a:t>Headline</a:t>
            </a:r>
            <a:endParaRPr lang="he-IL">
              <a:latin typeface="Fedra Sans Bar-ilan" pitchFamily="50" charset="-79"/>
              <a:cs typeface="Fedra Sans Bar-ilan" pitchFamily="50" charset="-79"/>
            </a:endParaRPr>
          </a:p>
        </p:txBody>
      </p:sp>
      <p:sp>
        <p:nvSpPr>
          <p:cNvPr id="19" name="מציין מיקום טקסט 8">
            <a:extLst>
              <a:ext uri="{FF2B5EF4-FFF2-40B4-BE49-F238E27FC236}">
                <a16:creationId xmlns:a16="http://schemas.microsoft.com/office/drawing/2014/main" id="{94E0BDA1-7BBE-6E4D-AF91-903BAFA2723B}"/>
              </a:ext>
            </a:extLst>
          </p:cNvPr>
          <p:cNvSpPr txBox="1">
            <a:spLocks/>
          </p:cNvSpPr>
          <p:nvPr userDrawn="1"/>
        </p:nvSpPr>
        <p:spPr>
          <a:xfrm>
            <a:off x="4575175" y="2365375"/>
            <a:ext cx="3041650" cy="31448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1" eaLnBrk="1" latinLnBrk="0" hangingPunct="1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Font typeface="Arial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r" defTabSz="914400" rtl="1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r" defTabSz="914400" rtl="1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r" defTabSz="914400" rtl="1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r" defTabSz="914400" rtl="1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>
                <a:latin typeface="Fedra Sans Bar-ilan" pitchFamily="50" charset="-79"/>
              </a:rPr>
              <a:t>Lorem ipsum dolor sit </a:t>
            </a:r>
            <a:r>
              <a:rPr lang="en-US" err="1">
                <a:latin typeface="Fedra Sans Bar-ilan" pitchFamily="50" charset="-79"/>
              </a:rPr>
              <a:t>amet</a:t>
            </a:r>
            <a:r>
              <a:rPr lang="en-US">
                <a:latin typeface="Fedra Sans Bar-ilan" pitchFamily="50" charset="-79"/>
              </a:rPr>
              <a:t>, </a:t>
            </a:r>
            <a:r>
              <a:rPr lang="en-US" err="1">
                <a:latin typeface="Fedra Sans Bar-ilan" pitchFamily="50" charset="-79"/>
              </a:rPr>
              <a:t>consectetuer</a:t>
            </a:r>
            <a:r>
              <a:rPr lang="en-US">
                <a:latin typeface="Fedra Sans Bar-ilan" pitchFamily="50" charset="-79"/>
              </a:rPr>
              <a:t> </a:t>
            </a:r>
            <a:r>
              <a:rPr lang="en-US" err="1">
                <a:latin typeface="Fedra Sans Bar-ilan" pitchFamily="50" charset="-79"/>
              </a:rPr>
              <a:t>adipiscing</a:t>
            </a:r>
            <a:r>
              <a:rPr lang="en-US">
                <a:latin typeface="Fedra Sans Bar-ilan" pitchFamily="50" charset="-79"/>
              </a:rPr>
              <a:t> </a:t>
            </a:r>
            <a:r>
              <a:rPr lang="en-US" err="1">
                <a:latin typeface="Fedra Sans Bar-ilan" pitchFamily="50" charset="-79"/>
              </a:rPr>
              <a:t>elit</a:t>
            </a:r>
            <a:r>
              <a:rPr lang="en-US">
                <a:latin typeface="Fedra Sans Bar-ilan" pitchFamily="50" charset="-79"/>
              </a:rPr>
              <a:t>. </a:t>
            </a:r>
            <a:r>
              <a:rPr lang="en-US" err="1">
                <a:latin typeface="Fedra Sans Bar-ilan" pitchFamily="50" charset="-79"/>
              </a:rPr>
              <a:t>Aenean</a:t>
            </a:r>
            <a:r>
              <a:rPr lang="en-US">
                <a:latin typeface="Fedra Sans Bar-ilan" pitchFamily="50" charset="-79"/>
              </a:rPr>
              <a:t> </a:t>
            </a:r>
            <a:r>
              <a:rPr lang="en-US" err="1">
                <a:latin typeface="Fedra Sans Bar-ilan" pitchFamily="50" charset="-79"/>
              </a:rPr>
              <a:t>commodo</a:t>
            </a:r>
            <a:r>
              <a:rPr lang="en-US">
                <a:latin typeface="Fedra Sans Bar-ilan" pitchFamily="50" charset="-79"/>
              </a:rPr>
              <a:t> ligula </a:t>
            </a:r>
            <a:r>
              <a:rPr lang="en-US" err="1">
                <a:latin typeface="Fedra Sans Bar-ilan" pitchFamily="50" charset="-79"/>
              </a:rPr>
              <a:t>eget</a:t>
            </a:r>
            <a:r>
              <a:rPr lang="en-US">
                <a:latin typeface="Fedra Sans Bar-ilan" pitchFamily="50" charset="-79"/>
              </a:rPr>
              <a:t> dolor. </a:t>
            </a:r>
            <a:r>
              <a:rPr lang="en-US" err="1">
                <a:latin typeface="Fedra Sans Bar-ilan" pitchFamily="50" charset="-79"/>
              </a:rPr>
              <a:t>Aenean</a:t>
            </a:r>
            <a:r>
              <a:rPr lang="en-US">
                <a:latin typeface="Fedra Sans Bar-ilan" pitchFamily="50" charset="-79"/>
              </a:rPr>
              <a:t> </a:t>
            </a:r>
            <a:r>
              <a:rPr lang="en-US" err="1">
                <a:latin typeface="Fedra Sans Bar-ilan" pitchFamily="50" charset="-79"/>
              </a:rPr>
              <a:t>massa</a:t>
            </a:r>
            <a:r>
              <a:rPr lang="en-US">
                <a:latin typeface="Fedra Sans Bar-ilan" pitchFamily="50" charset="-79"/>
              </a:rPr>
              <a:t>. Cum sociis </a:t>
            </a:r>
            <a:r>
              <a:rPr lang="en-US" err="1">
                <a:latin typeface="Fedra Sans Bar-ilan" pitchFamily="50" charset="-79"/>
              </a:rPr>
              <a:t>natoque</a:t>
            </a:r>
            <a:r>
              <a:rPr lang="en-US">
                <a:latin typeface="Fedra Sans Bar-ilan" pitchFamily="50" charset="-79"/>
              </a:rPr>
              <a:t> </a:t>
            </a:r>
            <a:r>
              <a:rPr lang="en-US" err="1">
                <a:latin typeface="Fedra Sans Bar-ilan" pitchFamily="50" charset="-79"/>
              </a:rPr>
              <a:t>penatibus</a:t>
            </a:r>
            <a:r>
              <a:rPr lang="en-US">
                <a:latin typeface="Fedra Sans Bar-ilan" pitchFamily="50" charset="-79"/>
              </a:rPr>
              <a:t> et </a:t>
            </a:r>
            <a:r>
              <a:rPr lang="en-US" err="1">
                <a:latin typeface="Fedra Sans Bar-ilan" pitchFamily="50" charset="-79"/>
              </a:rPr>
              <a:t>magnis</a:t>
            </a:r>
            <a:r>
              <a:rPr lang="en-US">
                <a:latin typeface="Fedra Sans Bar-ilan" pitchFamily="50" charset="-79"/>
              </a:rPr>
              <a:t> dis parturient </a:t>
            </a:r>
            <a:r>
              <a:rPr lang="en-US" err="1">
                <a:latin typeface="Fedra Sans Bar-ilan" pitchFamily="50" charset="-79"/>
              </a:rPr>
              <a:t>montes</a:t>
            </a:r>
            <a:r>
              <a:rPr lang="en-US">
                <a:latin typeface="Fedra Sans Bar-ilan" pitchFamily="50" charset="-79"/>
              </a:rPr>
              <a:t>, </a:t>
            </a:r>
            <a:r>
              <a:rPr lang="en-US" err="1">
                <a:latin typeface="Fedra Sans Bar-ilan" pitchFamily="50" charset="-79"/>
              </a:rPr>
              <a:t>nascetur</a:t>
            </a:r>
            <a:r>
              <a:rPr lang="en-US">
                <a:latin typeface="Fedra Sans Bar-ilan" pitchFamily="50" charset="-79"/>
              </a:rPr>
              <a:t> </a:t>
            </a:r>
            <a:r>
              <a:rPr lang="en-US" err="1">
                <a:latin typeface="Fedra Sans Bar-ilan" pitchFamily="50" charset="-79"/>
              </a:rPr>
              <a:t>ridiculus</a:t>
            </a:r>
            <a:r>
              <a:rPr lang="en-US">
                <a:latin typeface="Fedra Sans Bar-ilan" pitchFamily="50" charset="-79"/>
              </a:rPr>
              <a:t> mus. </a:t>
            </a:r>
            <a:r>
              <a:rPr lang="en-US" err="1">
                <a:latin typeface="Fedra Sans Bar-ilan" pitchFamily="50" charset="-79"/>
              </a:rPr>
              <a:t>Donec</a:t>
            </a:r>
            <a:r>
              <a:rPr lang="en-US">
                <a:latin typeface="Fedra Sans Bar-ilan" pitchFamily="50" charset="-79"/>
              </a:rPr>
              <a:t> </a:t>
            </a:r>
            <a:r>
              <a:rPr lang="en-US" err="1">
                <a:latin typeface="Fedra Sans Bar-ilan" pitchFamily="50" charset="-79"/>
              </a:rPr>
              <a:t>quam</a:t>
            </a:r>
            <a:r>
              <a:rPr lang="en-US">
                <a:latin typeface="Fedra Sans Bar-ilan" pitchFamily="50" charset="-79"/>
              </a:rPr>
              <a:t> </a:t>
            </a:r>
            <a:r>
              <a:rPr lang="en-US" err="1">
                <a:latin typeface="Fedra Sans Bar-ilan" pitchFamily="50" charset="-79"/>
              </a:rPr>
              <a:t>felis</a:t>
            </a:r>
            <a:r>
              <a:rPr lang="en-US">
                <a:latin typeface="Fedra Sans Bar-ilan" pitchFamily="50" charset="-79"/>
              </a:rPr>
              <a:t>, </a:t>
            </a:r>
            <a:r>
              <a:rPr lang="en-US" err="1">
                <a:latin typeface="Fedra Sans Bar-ilan" pitchFamily="50" charset="-79"/>
              </a:rPr>
              <a:t>ultricies</a:t>
            </a:r>
            <a:r>
              <a:rPr lang="en-US">
                <a:latin typeface="Fedra Sans Bar-ilan" pitchFamily="50" charset="-79"/>
              </a:rPr>
              <a:t> </a:t>
            </a:r>
            <a:r>
              <a:rPr lang="en-US" err="1">
                <a:latin typeface="Fedra Sans Bar-ilan" pitchFamily="50" charset="-79"/>
              </a:rPr>
              <a:t>nec</a:t>
            </a:r>
            <a:r>
              <a:rPr lang="en-US">
                <a:latin typeface="Fedra Sans Bar-ilan" pitchFamily="50" charset="-79"/>
              </a:rPr>
              <a:t>, </a:t>
            </a:r>
            <a:r>
              <a:rPr lang="en-US" err="1">
                <a:latin typeface="Fedra Sans Bar-ilan" pitchFamily="50" charset="-79"/>
              </a:rPr>
              <a:t>pellentesque</a:t>
            </a:r>
            <a:r>
              <a:rPr lang="en-US">
                <a:latin typeface="Fedra Sans Bar-ilan" pitchFamily="50" charset="-79"/>
              </a:rPr>
              <a:t> </a:t>
            </a:r>
            <a:r>
              <a:rPr lang="en-US" err="1">
                <a:latin typeface="Fedra Sans Bar-ilan" pitchFamily="50" charset="-79"/>
              </a:rPr>
              <a:t>eu</a:t>
            </a:r>
            <a:r>
              <a:rPr lang="en-US">
                <a:latin typeface="Fedra Sans Bar-ilan" pitchFamily="50" charset="-79"/>
              </a:rPr>
              <a:t>, </a:t>
            </a:r>
            <a:r>
              <a:rPr lang="en-US" err="1">
                <a:latin typeface="Fedra Sans Bar-ilan" pitchFamily="50" charset="-79"/>
              </a:rPr>
              <a:t>pretium</a:t>
            </a:r>
            <a:r>
              <a:rPr lang="en-US">
                <a:latin typeface="Fedra Sans Bar-ilan" pitchFamily="50" charset="-79"/>
              </a:rPr>
              <a:t> </a:t>
            </a:r>
            <a:r>
              <a:rPr lang="en-US" err="1">
                <a:latin typeface="Fedra Sans Bar-ilan" pitchFamily="50" charset="-79"/>
              </a:rPr>
              <a:t>quis</a:t>
            </a:r>
            <a:r>
              <a:rPr lang="en-US">
                <a:latin typeface="Fedra Sans Bar-ilan" pitchFamily="50" charset="-79"/>
              </a:rPr>
              <a:t>, </a:t>
            </a:r>
            <a:r>
              <a:rPr lang="en-US" err="1">
                <a:latin typeface="Fedra Sans Bar-ilan" pitchFamily="50" charset="-79"/>
              </a:rPr>
              <a:t>sem</a:t>
            </a:r>
            <a:r>
              <a:rPr lang="en-US">
                <a:latin typeface="Fedra Sans Bar-ilan" pitchFamily="50" charset="-79"/>
              </a:rPr>
              <a:t> </a:t>
            </a:r>
            <a:r>
              <a:rPr lang="en-US" err="1">
                <a:latin typeface="Fedra Sans Bar-ilan" pitchFamily="50" charset="-79"/>
              </a:rPr>
              <a:t>Nulla</a:t>
            </a:r>
            <a:r>
              <a:rPr lang="en-US">
                <a:latin typeface="Fedra Sans Bar-ilan" pitchFamily="50" charset="-79"/>
              </a:rPr>
              <a:t>.</a:t>
            </a:r>
            <a:endParaRPr lang="he-IL">
              <a:latin typeface="Fedra Sans Bar-ilan" pitchFamily="50" charset="-79"/>
              <a:cs typeface="Fedra Sans Bar-ilan" pitchFamily="50" charset="-79"/>
            </a:endParaRPr>
          </a:p>
        </p:txBody>
      </p:sp>
      <p:sp>
        <p:nvSpPr>
          <p:cNvPr id="20" name="מציין מיקום טקסט 8">
            <a:extLst>
              <a:ext uri="{FF2B5EF4-FFF2-40B4-BE49-F238E27FC236}">
                <a16:creationId xmlns:a16="http://schemas.microsoft.com/office/drawing/2014/main" id="{429CF366-96DD-DC43-BCC8-985A00E6E3B6}"/>
              </a:ext>
            </a:extLst>
          </p:cNvPr>
          <p:cNvSpPr txBox="1">
            <a:spLocks/>
          </p:cNvSpPr>
          <p:nvPr userDrawn="1"/>
        </p:nvSpPr>
        <p:spPr>
          <a:xfrm>
            <a:off x="8115543" y="2365375"/>
            <a:ext cx="3041650" cy="31448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1" eaLnBrk="1" latinLnBrk="0" hangingPunct="1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Font typeface="Arial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r" defTabSz="914400" rtl="1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r" defTabSz="914400" rtl="1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r" defTabSz="914400" rtl="1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r" defTabSz="914400" rtl="1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>
                <a:latin typeface="Fedra Sans Bar-ilan" pitchFamily="50" charset="-79"/>
              </a:rPr>
              <a:t>Lorem ipsum dolor sit </a:t>
            </a:r>
            <a:r>
              <a:rPr lang="en-US" err="1">
                <a:latin typeface="Fedra Sans Bar-ilan" pitchFamily="50" charset="-79"/>
              </a:rPr>
              <a:t>amet</a:t>
            </a:r>
            <a:r>
              <a:rPr lang="en-US">
                <a:latin typeface="Fedra Sans Bar-ilan" pitchFamily="50" charset="-79"/>
              </a:rPr>
              <a:t>, </a:t>
            </a:r>
            <a:r>
              <a:rPr lang="en-US" err="1">
                <a:latin typeface="Fedra Sans Bar-ilan" pitchFamily="50" charset="-79"/>
              </a:rPr>
              <a:t>consectetuer</a:t>
            </a:r>
            <a:r>
              <a:rPr lang="en-US">
                <a:latin typeface="Fedra Sans Bar-ilan" pitchFamily="50" charset="-79"/>
              </a:rPr>
              <a:t> </a:t>
            </a:r>
            <a:r>
              <a:rPr lang="en-US" err="1">
                <a:latin typeface="Fedra Sans Bar-ilan" pitchFamily="50" charset="-79"/>
              </a:rPr>
              <a:t>adipiscing</a:t>
            </a:r>
            <a:r>
              <a:rPr lang="en-US">
                <a:latin typeface="Fedra Sans Bar-ilan" pitchFamily="50" charset="-79"/>
              </a:rPr>
              <a:t> </a:t>
            </a:r>
            <a:r>
              <a:rPr lang="en-US" err="1">
                <a:latin typeface="Fedra Sans Bar-ilan" pitchFamily="50" charset="-79"/>
              </a:rPr>
              <a:t>elit</a:t>
            </a:r>
            <a:r>
              <a:rPr lang="en-US">
                <a:latin typeface="Fedra Sans Bar-ilan" pitchFamily="50" charset="-79"/>
              </a:rPr>
              <a:t>. Aenean </a:t>
            </a:r>
            <a:r>
              <a:rPr lang="en-US" err="1">
                <a:latin typeface="Fedra Sans Bar-ilan" pitchFamily="50" charset="-79"/>
              </a:rPr>
              <a:t>commodo</a:t>
            </a:r>
            <a:r>
              <a:rPr lang="en-US">
                <a:latin typeface="Fedra Sans Bar-ilan" pitchFamily="50" charset="-79"/>
              </a:rPr>
              <a:t> ligula </a:t>
            </a:r>
            <a:r>
              <a:rPr lang="en-US" err="1">
                <a:latin typeface="Fedra Sans Bar-ilan" pitchFamily="50" charset="-79"/>
              </a:rPr>
              <a:t>eget</a:t>
            </a:r>
            <a:r>
              <a:rPr lang="en-US">
                <a:latin typeface="Fedra Sans Bar-ilan" pitchFamily="50" charset="-79"/>
              </a:rPr>
              <a:t> dolor. Aenean </a:t>
            </a:r>
            <a:r>
              <a:rPr lang="en-US" err="1">
                <a:latin typeface="Fedra Sans Bar-ilan" pitchFamily="50" charset="-79"/>
              </a:rPr>
              <a:t>massa</a:t>
            </a:r>
            <a:r>
              <a:rPr lang="en-US">
                <a:latin typeface="Fedra Sans Bar-ilan" pitchFamily="50" charset="-79"/>
              </a:rPr>
              <a:t>. Cum sociis </a:t>
            </a:r>
            <a:r>
              <a:rPr lang="en-US" err="1">
                <a:latin typeface="Fedra Sans Bar-ilan" pitchFamily="50" charset="-79"/>
              </a:rPr>
              <a:t>natoque</a:t>
            </a:r>
            <a:r>
              <a:rPr lang="en-US">
                <a:latin typeface="Fedra Sans Bar-ilan" pitchFamily="50" charset="-79"/>
              </a:rPr>
              <a:t> </a:t>
            </a:r>
            <a:r>
              <a:rPr lang="en-US" err="1">
                <a:latin typeface="Fedra Sans Bar-ilan" pitchFamily="50" charset="-79"/>
              </a:rPr>
              <a:t>penatibus</a:t>
            </a:r>
            <a:r>
              <a:rPr lang="en-US">
                <a:latin typeface="Fedra Sans Bar-ilan" pitchFamily="50" charset="-79"/>
              </a:rPr>
              <a:t> et </a:t>
            </a:r>
            <a:r>
              <a:rPr lang="en-US" err="1">
                <a:latin typeface="Fedra Sans Bar-ilan" pitchFamily="50" charset="-79"/>
              </a:rPr>
              <a:t>magnis</a:t>
            </a:r>
            <a:r>
              <a:rPr lang="en-US">
                <a:latin typeface="Fedra Sans Bar-ilan" pitchFamily="50" charset="-79"/>
              </a:rPr>
              <a:t> dis parturient </a:t>
            </a:r>
            <a:r>
              <a:rPr lang="en-US" err="1">
                <a:latin typeface="Fedra Sans Bar-ilan" pitchFamily="50" charset="-79"/>
              </a:rPr>
              <a:t>montes</a:t>
            </a:r>
            <a:r>
              <a:rPr lang="en-US">
                <a:latin typeface="Fedra Sans Bar-ilan" pitchFamily="50" charset="-79"/>
              </a:rPr>
              <a:t>, </a:t>
            </a:r>
            <a:r>
              <a:rPr lang="en-US" err="1">
                <a:latin typeface="Fedra Sans Bar-ilan" pitchFamily="50" charset="-79"/>
              </a:rPr>
              <a:t>nascetur</a:t>
            </a:r>
            <a:r>
              <a:rPr lang="en-US">
                <a:latin typeface="Fedra Sans Bar-ilan" pitchFamily="50" charset="-79"/>
              </a:rPr>
              <a:t> </a:t>
            </a:r>
            <a:r>
              <a:rPr lang="en-US" err="1">
                <a:latin typeface="Fedra Sans Bar-ilan" pitchFamily="50" charset="-79"/>
              </a:rPr>
              <a:t>ridiculus</a:t>
            </a:r>
            <a:r>
              <a:rPr lang="en-US">
                <a:latin typeface="Fedra Sans Bar-ilan" pitchFamily="50" charset="-79"/>
              </a:rPr>
              <a:t> mus. Donec </a:t>
            </a:r>
            <a:r>
              <a:rPr lang="en-US" err="1">
                <a:latin typeface="Fedra Sans Bar-ilan" pitchFamily="50" charset="-79"/>
              </a:rPr>
              <a:t>quam</a:t>
            </a:r>
            <a:r>
              <a:rPr lang="en-US">
                <a:latin typeface="Fedra Sans Bar-ilan" pitchFamily="50" charset="-79"/>
              </a:rPr>
              <a:t> </a:t>
            </a:r>
            <a:r>
              <a:rPr lang="en-US" err="1">
                <a:latin typeface="Fedra Sans Bar-ilan" pitchFamily="50" charset="-79"/>
              </a:rPr>
              <a:t>felis</a:t>
            </a:r>
            <a:r>
              <a:rPr lang="en-US">
                <a:latin typeface="Fedra Sans Bar-ilan" pitchFamily="50" charset="-79"/>
              </a:rPr>
              <a:t>, </a:t>
            </a:r>
            <a:r>
              <a:rPr lang="en-US" err="1">
                <a:latin typeface="Fedra Sans Bar-ilan" pitchFamily="50" charset="-79"/>
              </a:rPr>
              <a:t>ultricies</a:t>
            </a:r>
            <a:r>
              <a:rPr lang="en-US">
                <a:latin typeface="Fedra Sans Bar-ilan" pitchFamily="50" charset="-79"/>
              </a:rPr>
              <a:t> </a:t>
            </a:r>
            <a:r>
              <a:rPr lang="en-US" err="1">
                <a:latin typeface="Fedra Sans Bar-ilan" pitchFamily="50" charset="-79"/>
              </a:rPr>
              <a:t>nec</a:t>
            </a:r>
            <a:r>
              <a:rPr lang="en-US">
                <a:latin typeface="Fedra Sans Bar-ilan" pitchFamily="50" charset="-79"/>
              </a:rPr>
              <a:t>, </a:t>
            </a:r>
            <a:r>
              <a:rPr lang="en-US" err="1">
                <a:latin typeface="Fedra Sans Bar-ilan" pitchFamily="50" charset="-79"/>
              </a:rPr>
              <a:t>pellentesque</a:t>
            </a:r>
            <a:r>
              <a:rPr lang="en-US">
                <a:latin typeface="Fedra Sans Bar-ilan" pitchFamily="50" charset="-79"/>
              </a:rPr>
              <a:t> </a:t>
            </a:r>
            <a:r>
              <a:rPr lang="en-US" err="1">
                <a:latin typeface="Fedra Sans Bar-ilan" pitchFamily="50" charset="-79"/>
              </a:rPr>
              <a:t>eu</a:t>
            </a:r>
            <a:r>
              <a:rPr lang="en-US">
                <a:latin typeface="Fedra Sans Bar-ilan" pitchFamily="50" charset="-79"/>
              </a:rPr>
              <a:t>, </a:t>
            </a:r>
            <a:r>
              <a:rPr lang="en-US" err="1">
                <a:latin typeface="Fedra Sans Bar-ilan" pitchFamily="50" charset="-79"/>
              </a:rPr>
              <a:t>pretium</a:t>
            </a:r>
            <a:r>
              <a:rPr lang="en-US">
                <a:latin typeface="Fedra Sans Bar-ilan" pitchFamily="50" charset="-79"/>
              </a:rPr>
              <a:t> </a:t>
            </a:r>
            <a:r>
              <a:rPr lang="en-US" err="1">
                <a:latin typeface="Fedra Sans Bar-ilan" pitchFamily="50" charset="-79"/>
              </a:rPr>
              <a:t>quis</a:t>
            </a:r>
            <a:r>
              <a:rPr lang="en-US">
                <a:latin typeface="Fedra Sans Bar-ilan" pitchFamily="50" charset="-79"/>
              </a:rPr>
              <a:t>, </a:t>
            </a:r>
            <a:r>
              <a:rPr lang="en-US" err="1">
                <a:latin typeface="Fedra Sans Bar-ilan" pitchFamily="50" charset="-79"/>
              </a:rPr>
              <a:t>sem</a:t>
            </a:r>
            <a:r>
              <a:rPr lang="en-US">
                <a:latin typeface="Fedra Sans Bar-ilan" pitchFamily="50" charset="-79"/>
              </a:rPr>
              <a:t> </a:t>
            </a:r>
            <a:r>
              <a:rPr lang="en-US" err="1">
                <a:latin typeface="Fedra Sans Bar-ilan" pitchFamily="50" charset="-79"/>
              </a:rPr>
              <a:t>Nulla</a:t>
            </a:r>
            <a:r>
              <a:rPr lang="en-US">
                <a:latin typeface="Fedra Sans Bar-ilan" pitchFamily="50" charset="-79"/>
              </a:rPr>
              <a:t>.</a:t>
            </a:r>
            <a:endParaRPr lang="he-IL">
              <a:latin typeface="Fedra Sans Bar-ilan" pitchFamily="50" charset="-79"/>
              <a:cs typeface="Fedra Sans Bar-ilan" pitchFamily="50" charset="-79"/>
            </a:endParaRPr>
          </a:p>
        </p:txBody>
      </p:sp>
      <p:sp>
        <p:nvSpPr>
          <p:cNvPr id="22" name="מציין מיקום טקסט 5">
            <a:extLst>
              <a:ext uri="{FF2B5EF4-FFF2-40B4-BE49-F238E27FC236}">
                <a16:creationId xmlns:a16="http://schemas.microsoft.com/office/drawing/2014/main" id="{9E0ABD0F-DC09-5F4D-B6E8-A6A4459DE59C}"/>
              </a:ext>
            </a:extLst>
          </p:cNvPr>
          <p:cNvSpPr txBox="1">
            <a:spLocks/>
          </p:cNvSpPr>
          <p:nvPr userDrawn="1"/>
        </p:nvSpPr>
        <p:spPr>
          <a:xfrm>
            <a:off x="1550960" y="1796286"/>
            <a:ext cx="2477070" cy="3374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/>
              <a:buNone/>
              <a:defRPr sz="20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r" defTabSz="914400" rtl="1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r" defTabSz="914400" rtl="1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r" defTabSz="914400" rtl="1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r" defTabSz="914400" rtl="1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>
                <a:latin typeface="Fedra Sans Bar-ilan" pitchFamily="50" charset="-79"/>
              </a:rPr>
              <a:t>Headline</a:t>
            </a:r>
            <a:endParaRPr lang="he-IL">
              <a:latin typeface="Fedra Sans Bar-ilan" pitchFamily="50" charset="-79"/>
              <a:cs typeface="Fedra Sans Bar-ilan" pitchFamily="50" charset="-79"/>
            </a:endParaRPr>
          </a:p>
        </p:txBody>
      </p:sp>
      <p:sp>
        <p:nvSpPr>
          <p:cNvPr id="23" name="כותרת 1">
            <a:extLst>
              <a:ext uri="{FF2B5EF4-FFF2-40B4-BE49-F238E27FC236}">
                <a16:creationId xmlns:a16="http://schemas.microsoft.com/office/drawing/2014/main" id="{7AB4272B-E8BE-ED45-ACDE-C25FD591E6DE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792467" y="-1"/>
            <a:ext cx="10161589" cy="1021091"/>
          </a:xfrm>
        </p:spPr>
        <p:txBody>
          <a:bodyPr/>
          <a:lstStyle>
            <a:lvl1pPr>
              <a:defRPr>
                <a:cs typeface="Fedra Sans Bar-ilan" pitchFamily="50" charset="-79"/>
              </a:defRPr>
            </a:lvl1pPr>
          </a:lstStyle>
          <a:p>
            <a:pPr algn="l" rtl="0"/>
            <a:r>
              <a:rPr lang="en-US">
                <a:solidFill>
                  <a:schemeClr val="bg1"/>
                </a:solidFill>
              </a:rPr>
              <a:t>Headline</a:t>
            </a:r>
            <a:r>
              <a:rPr lang="en-US"/>
              <a:t> here</a:t>
            </a: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994455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8"/>
          <p:cNvSpPr>
            <a:spLocks noGrp="1"/>
          </p:cNvSpPr>
          <p:nvPr>
            <p:ph type="body" sz="quarter" idx="25" hasCustomPrompt="1"/>
          </p:nvPr>
        </p:nvSpPr>
        <p:spPr>
          <a:xfrm>
            <a:off x="1149328" y="4262339"/>
            <a:ext cx="3042274" cy="805780"/>
          </a:xfrm>
        </p:spPr>
        <p:txBody>
          <a:bodyPr>
            <a:noAutofit/>
          </a:bodyPr>
          <a:lstStyle>
            <a:lvl1pPr algn="ctr">
              <a:lnSpc>
                <a:spcPct val="120000"/>
              </a:lnSpc>
              <a:buNone/>
              <a:defRPr sz="1600" b="0" baseline="0">
                <a:cs typeface="Fedra Sans Bar-ilan" pitchFamily="50" charset="-79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r>
              <a:rPr lang="he-IL"/>
              <a:t>גימטריית </a:t>
            </a:r>
            <a:r>
              <a:rPr lang="he-IL" err="1"/>
              <a:t>וכב</a:t>
            </a:r>
            <a:r>
              <a:rPr lang="he-IL"/>
              <a:t> חפפה מ הפיק </a:t>
            </a:r>
            <a:r>
              <a:rPr lang="he-IL" err="1"/>
              <a:t>היחסם</a:t>
            </a:r>
            <a:r>
              <a:rPr lang="he-IL"/>
              <a:t> טרנספורמציית קרט גתם נצן אוטומציה אקספוזיציה קונסטיטוטיבי</a:t>
            </a:r>
            <a:endParaRPr lang="en-US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7" hasCustomPrompt="1"/>
          </p:nvPr>
        </p:nvSpPr>
        <p:spPr>
          <a:xfrm>
            <a:off x="4766587" y="4262339"/>
            <a:ext cx="3042274" cy="805780"/>
          </a:xfrm>
        </p:spPr>
        <p:txBody>
          <a:bodyPr>
            <a:noAutofit/>
          </a:bodyPr>
          <a:lstStyle>
            <a:lvl1pPr algn="ctr">
              <a:lnSpc>
                <a:spcPct val="120000"/>
              </a:lnSpc>
              <a:buNone/>
              <a:defRPr sz="1600" b="0" baseline="0">
                <a:cs typeface="Fedra Sans Bar-ilan" pitchFamily="50" charset="-79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r>
              <a:rPr lang="he-IL"/>
              <a:t>גימטריית </a:t>
            </a:r>
            <a:r>
              <a:rPr lang="he-IL" err="1"/>
              <a:t>וכב</a:t>
            </a:r>
            <a:r>
              <a:rPr lang="he-IL"/>
              <a:t> חפפה מ הפיק </a:t>
            </a:r>
            <a:r>
              <a:rPr lang="he-IL" err="1"/>
              <a:t>היחסם</a:t>
            </a:r>
            <a:r>
              <a:rPr lang="he-IL"/>
              <a:t> טרנספורמציית קרט גתם נצן אוטומציה אקספוזיציה קונסטיטוטיבי</a:t>
            </a:r>
            <a:endParaRPr lang="en-US"/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29" hasCustomPrompt="1"/>
          </p:nvPr>
        </p:nvSpPr>
        <p:spPr>
          <a:xfrm>
            <a:off x="8383846" y="4262339"/>
            <a:ext cx="3042274" cy="805780"/>
          </a:xfrm>
        </p:spPr>
        <p:txBody>
          <a:bodyPr>
            <a:noAutofit/>
          </a:bodyPr>
          <a:lstStyle>
            <a:lvl1pPr algn="ctr">
              <a:lnSpc>
                <a:spcPct val="120000"/>
              </a:lnSpc>
              <a:buNone/>
              <a:defRPr sz="1600" b="0" baseline="0">
                <a:cs typeface="Fedra Sans Bar-ilan" pitchFamily="50" charset="-79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r>
              <a:rPr lang="he-IL"/>
              <a:t>גימטריית </a:t>
            </a:r>
            <a:r>
              <a:rPr lang="he-IL" err="1"/>
              <a:t>וכב</a:t>
            </a:r>
            <a:r>
              <a:rPr lang="he-IL"/>
              <a:t> חפפה מ הפיק </a:t>
            </a:r>
            <a:r>
              <a:rPr lang="he-IL" err="1"/>
              <a:t>היחסם</a:t>
            </a:r>
            <a:r>
              <a:rPr lang="he-IL"/>
              <a:t> טרנספורמציית קרט גתם נצן אוטומציה אקספוזיציה קונסטיטוטיבי</a:t>
            </a:r>
            <a:endParaRPr lang="en-US"/>
          </a:p>
        </p:txBody>
      </p:sp>
      <p:sp>
        <p:nvSpPr>
          <p:cNvPr id="16" name="Footer Placeholder 27">
            <a:extLst>
              <a:ext uri="{FF2B5EF4-FFF2-40B4-BE49-F238E27FC236}">
                <a16:creationId xmlns:a16="http://schemas.microsoft.com/office/drawing/2014/main" id="{8087EA24-6E66-6242-AE04-C08B6AFCEAA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38368" y="6285041"/>
            <a:ext cx="2159000" cy="24928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pPr rtl="1"/>
            <a:r>
              <a:rPr lang="he-IL"/>
              <a:t>כותרת המצגת</a:t>
            </a:r>
            <a:endParaRPr lang="en-US"/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8D36CC13-EEE4-CC49-8E77-A16AE6EC834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48169" y="6238923"/>
            <a:ext cx="476250" cy="3651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FDB471CC-1647-9041-AC92-CE8E329D929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1249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04257" y="163629"/>
            <a:ext cx="4576149" cy="870194"/>
          </a:xfrm>
        </p:spPr>
        <p:txBody>
          <a:bodyPr anchor="ctr"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tx2"/>
                </a:solidFill>
                <a:cs typeface="Fedra Sans Bar-ilan" pitchFamily="50" charset="-79"/>
              </a:defRPr>
            </a:lvl1pPr>
          </a:lstStyle>
          <a:p>
            <a:r>
              <a:rPr lang="he-IL"/>
              <a:t>כאן תבוא כותרת</a:t>
            </a:r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3" hasCustomPrompt="1"/>
          </p:nvPr>
        </p:nvSpPr>
        <p:spPr>
          <a:xfrm>
            <a:off x="6929438" y="0"/>
            <a:ext cx="5262562" cy="6899275"/>
          </a:xfrm>
          <a:solidFill>
            <a:schemeClr val="accent1"/>
          </a:solidFill>
        </p:spPr>
        <p:txBody>
          <a:bodyPr/>
          <a:lstStyle>
            <a:lvl1pPr>
              <a:defRPr>
                <a:cs typeface="Fedra Sans Bar-ilan" pitchFamily="50" charset="-79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הכנס תמונה לכאן</a:t>
            </a:r>
            <a:endParaRPr lang="en-US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quarter" idx="24" hasCustomPrompt="1"/>
          </p:nvPr>
        </p:nvSpPr>
        <p:spPr>
          <a:xfrm>
            <a:off x="1404257" y="1497013"/>
            <a:ext cx="4576149" cy="4081462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 sz="1600"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טקסט</a:t>
            </a:r>
          </a:p>
        </p:txBody>
      </p:sp>
      <p:sp>
        <p:nvSpPr>
          <p:cNvPr id="8" name="Footer Placeholder 27">
            <a:extLst>
              <a:ext uri="{FF2B5EF4-FFF2-40B4-BE49-F238E27FC236}">
                <a16:creationId xmlns:a16="http://schemas.microsoft.com/office/drawing/2014/main" id="{22BC0CE1-45BC-7248-AC36-D1C623382F5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38368" y="6285041"/>
            <a:ext cx="2159000" cy="24928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pPr rtl="1"/>
            <a:r>
              <a:rPr lang="he-IL"/>
              <a:t>כותרת המצגת</a:t>
            </a:r>
            <a:endParaRPr lang="en-US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427597ED-3A58-A042-875C-27D5E294130B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48169" y="6238923"/>
            <a:ext cx="476250" cy="3651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FDB471CC-1647-9041-AC92-CE8E329D9294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9285DD-ED6F-014C-904C-94ECD3BEB7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81" y="5893276"/>
            <a:ext cx="726433" cy="7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1256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609088" y="1717310"/>
            <a:ext cx="5647593" cy="870194"/>
          </a:xfrm>
        </p:spPr>
        <p:txBody>
          <a:bodyPr anchor="b">
            <a:noAutofit/>
          </a:bodyPr>
          <a:lstStyle>
            <a:lvl1pPr algn="r">
              <a:defRPr sz="4400" baseline="0">
                <a:cs typeface="Fedra Sans Bar-ilan" pitchFamily="50" charset="-79"/>
              </a:defRPr>
            </a:lvl1pPr>
          </a:lstStyle>
          <a:p>
            <a:r>
              <a:rPr lang="he-IL"/>
              <a:t>כותרת ראשית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82194" y="2874108"/>
            <a:ext cx="5647593" cy="414215"/>
          </a:xfrm>
        </p:spPr>
        <p:txBody>
          <a:bodyPr>
            <a:noAutofit/>
          </a:bodyPr>
          <a:lstStyle>
            <a:lvl1pPr marL="0" indent="0" algn="r">
              <a:buNone/>
              <a:defRPr sz="1800" baseline="0">
                <a:solidFill>
                  <a:schemeClr val="accent1"/>
                </a:solidFill>
                <a:cs typeface="Fedra Sans Bar-ilan" pitchFamily="50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כותרת משנה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570879" y="328832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800" b="0">
                <a:solidFill>
                  <a:schemeClr val="accent1"/>
                </a:solidFill>
                <a:latin typeface="Fedra Sans Bar-ilan" pitchFamily="50" charset="-79"/>
              </a:defRPr>
            </a:lvl1pPr>
          </a:lstStyle>
          <a:p>
            <a:pPr algn="l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35" y="827"/>
            <a:ext cx="5511135" cy="685717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-1344049" y="1149795"/>
            <a:ext cx="4773049" cy="477304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>
            <a:normAutofit/>
          </a:bodyPr>
          <a:lstStyle>
            <a:lvl1pPr>
              <a:defRPr sz="1200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הכנס תמונה לכאן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3031" y="5315880"/>
            <a:ext cx="2280203" cy="84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083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pos="7015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edra Sans Bar-ilan" pitchFamily="50" charset="-79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04257" y="0"/>
            <a:ext cx="4576149" cy="983023"/>
          </a:xfrm>
        </p:spPr>
        <p:txBody>
          <a:bodyPr anchor="ctr"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r>
              <a:rPr lang="he-IL"/>
              <a:t>כאן תבוא כותרת</a:t>
            </a:r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3" hasCustomPrompt="1"/>
          </p:nvPr>
        </p:nvSpPr>
        <p:spPr>
          <a:xfrm>
            <a:off x="6929438" y="0"/>
            <a:ext cx="5262562" cy="6899275"/>
          </a:xfrm>
          <a:solidFill>
            <a:schemeClr val="accent1"/>
          </a:solidFill>
        </p:spPr>
        <p:txBody>
          <a:bodyPr/>
          <a:lstStyle>
            <a:lvl1pPr>
              <a:defRPr>
                <a:cs typeface="Fedra Sans Bar-ilan" pitchFamily="50" charset="-79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הכנס תמונה לכאן</a:t>
            </a:r>
            <a:endParaRPr lang="en-US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quarter" idx="24" hasCustomPrompt="1"/>
          </p:nvPr>
        </p:nvSpPr>
        <p:spPr>
          <a:xfrm>
            <a:off x="1404257" y="1497013"/>
            <a:ext cx="4576149" cy="4081462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 sz="1600"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טקסט</a:t>
            </a:r>
          </a:p>
        </p:txBody>
      </p:sp>
      <p:sp>
        <p:nvSpPr>
          <p:cNvPr id="8" name="Footer Placeholder 27">
            <a:extLst>
              <a:ext uri="{FF2B5EF4-FFF2-40B4-BE49-F238E27FC236}">
                <a16:creationId xmlns:a16="http://schemas.microsoft.com/office/drawing/2014/main" id="{22BC0CE1-45BC-7248-AC36-D1C623382F5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4984" y="6285041"/>
            <a:ext cx="2159000" cy="249285"/>
          </a:xfrm>
          <a:prstGeom prst="rect">
            <a:avLst/>
          </a:prstGeom>
        </p:spPr>
        <p:txBody>
          <a:bodyPr/>
          <a:lstStyle>
            <a:lvl1pPr algn="r" rtl="0">
              <a:defRPr>
                <a:solidFill>
                  <a:schemeClr val="accent4"/>
                </a:solidFill>
              </a:defRPr>
            </a:lvl1pPr>
          </a:lstStyle>
          <a:p>
            <a:pPr algn="l"/>
            <a:r>
              <a:rPr lang="en-US"/>
              <a:t>presentation title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427597ED-3A58-A042-875C-27D5E294130B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270854" y="6238923"/>
            <a:ext cx="476250" cy="3651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FDB471CC-1647-9041-AC92-CE8E329D9294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9285DD-ED6F-014C-904C-94ECD3BEB7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4713" y="5905818"/>
            <a:ext cx="726433" cy="7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3194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23" hasCustomPrompt="1"/>
          </p:nvPr>
        </p:nvSpPr>
        <p:spPr>
          <a:xfrm>
            <a:off x="0" y="990600"/>
            <a:ext cx="5262562" cy="5908675"/>
          </a:xfrm>
          <a:solidFill>
            <a:schemeClr val="accent1"/>
          </a:solidFill>
        </p:spPr>
        <p:txBody>
          <a:bodyPr/>
          <a:lstStyle>
            <a:lvl1pPr>
              <a:defRPr>
                <a:cs typeface="Fedra Sans Bar-ilan" pitchFamily="50" charset="-79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הכנס תמונה לכאן</a:t>
            </a: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E42D45-656B-7349-A9F9-88A1581D5AAF}"/>
              </a:ext>
            </a:extLst>
          </p:cNvPr>
          <p:cNvSpPr/>
          <p:nvPr userDrawn="1"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edra Sans Bar-ilan" pitchFamily="50" charset="-79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09545" y="261603"/>
            <a:ext cx="4885072" cy="870194"/>
          </a:xfrm>
        </p:spPr>
        <p:txBody>
          <a:bodyPr anchor="ctr"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tx2"/>
                </a:solidFill>
                <a:cs typeface="Fedra Sans Bar-ilan" pitchFamily="50" charset="-79"/>
              </a:defRPr>
            </a:lvl1pPr>
          </a:lstStyle>
          <a:p>
            <a:r>
              <a:rPr lang="he-IL"/>
              <a:t>כאן תבוא כותרת</a:t>
            </a:r>
            <a:endParaRPr lang="en-US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quarter" idx="24" hasCustomPrompt="1"/>
          </p:nvPr>
        </p:nvSpPr>
        <p:spPr>
          <a:xfrm>
            <a:off x="6509544" y="1497013"/>
            <a:ext cx="4885072" cy="4110037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טקסט</a:t>
            </a:r>
          </a:p>
        </p:txBody>
      </p:sp>
      <p:sp>
        <p:nvSpPr>
          <p:cNvPr id="5" name="Footer Placeholder 27">
            <a:extLst>
              <a:ext uri="{FF2B5EF4-FFF2-40B4-BE49-F238E27FC236}">
                <a16:creationId xmlns:a16="http://schemas.microsoft.com/office/drawing/2014/main" id="{528EE20D-5676-BB4B-99D0-6FDD9ADF89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38368" y="6285041"/>
            <a:ext cx="2159000" cy="24928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pPr rtl="1"/>
            <a:r>
              <a:rPr lang="he-IL"/>
              <a:t>כותרת המצגת</a:t>
            </a:r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4B256100-CA61-9D42-92D3-D1F43269010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48169" y="6238923"/>
            <a:ext cx="476250" cy="3651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FDB471CC-1647-9041-AC92-CE8E329D9294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9285DD-ED6F-014C-904C-94ECD3BEB7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81" y="5893276"/>
            <a:ext cx="726433" cy="7584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0406" y="1272120"/>
            <a:ext cx="5302968" cy="534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7038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23" hasCustomPrompt="1"/>
          </p:nvPr>
        </p:nvSpPr>
        <p:spPr>
          <a:xfrm>
            <a:off x="0" y="990600"/>
            <a:ext cx="5262562" cy="5908675"/>
          </a:xfrm>
          <a:solidFill>
            <a:schemeClr val="accent1"/>
          </a:solidFill>
        </p:spPr>
        <p:txBody>
          <a:bodyPr/>
          <a:lstStyle>
            <a:lvl1pPr>
              <a:defRPr>
                <a:cs typeface="Fedra Sans Bar-ilan" pitchFamily="50" charset="-79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הכנס תמונה לכאן</a:t>
            </a: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E42D45-656B-7349-A9F9-88A1581D5AAF}"/>
              </a:ext>
            </a:extLst>
          </p:cNvPr>
          <p:cNvSpPr/>
          <p:nvPr userDrawn="1"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edra Sans Bar-ilan" pitchFamily="50" charset="-79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09545" y="261603"/>
            <a:ext cx="4885072" cy="870194"/>
          </a:xfrm>
        </p:spPr>
        <p:txBody>
          <a:bodyPr anchor="ctr"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tx2"/>
                </a:solidFill>
                <a:cs typeface="Fedra Sans Bar-ilan" pitchFamily="50" charset="-79"/>
              </a:defRPr>
            </a:lvl1pPr>
          </a:lstStyle>
          <a:p>
            <a:r>
              <a:rPr lang="he-IL"/>
              <a:t>כאן תבוא כותרת</a:t>
            </a:r>
            <a:endParaRPr lang="en-US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quarter" idx="24" hasCustomPrompt="1"/>
          </p:nvPr>
        </p:nvSpPr>
        <p:spPr>
          <a:xfrm>
            <a:off x="6509544" y="1497013"/>
            <a:ext cx="4885072" cy="4110037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טקסט</a:t>
            </a:r>
          </a:p>
        </p:txBody>
      </p:sp>
      <p:sp>
        <p:nvSpPr>
          <p:cNvPr id="5" name="Footer Placeholder 27">
            <a:extLst>
              <a:ext uri="{FF2B5EF4-FFF2-40B4-BE49-F238E27FC236}">
                <a16:creationId xmlns:a16="http://schemas.microsoft.com/office/drawing/2014/main" id="{528EE20D-5676-BB4B-99D0-6FDD9ADF89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38368" y="6285041"/>
            <a:ext cx="2159000" cy="24928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pPr rtl="1"/>
            <a:r>
              <a:rPr lang="he-IL"/>
              <a:t>כותרת המצגת</a:t>
            </a:r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4B256100-CA61-9D42-92D3-D1F43269010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48169" y="6238923"/>
            <a:ext cx="476250" cy="3651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FDB471CC-1647-9041-AC92-CE8E329D9294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9285DD-ED6F-014C-904C-94ECD3BEB7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81" y="5893276"/>
            <a:ext cx="726433" cy="7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0636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>
              <a:latin typeface="Fedra Sans Bar-ilan" pitchFamily="50" charset="-79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D79B69-5658-2447-8108-46E0FB94F7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2411" y="5893276"/>
            <a:ext cx="726433" cy="75844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C801EC68-662B-074A-98B5-FB096F7E4D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2246" y="0"/>
            <a:ext cx="7290841" cy="990600"/>
          </a:xfrm>
        </p:spPr>
        <p:txBody>
          <a:bodyPr anchor="ctr">
            <a:noAutofit/>
          </a:bodyPr>
          <a:lstStyle>
            <a:lvl1pPr algn="l" rtl="0">
              <a:lnSpc>
                <a:spcPct val="70000"/>
              </a:lnSpc>
              <a:defRPr sz="3600" b="1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Footer Placeholder 27">
            <a:extLst>
              <a:ext uri="{FF2B5EF4-FFF2-40B4-BE49-F238E27FC236}">
                <a16:creationId xmlns:a16="http://schemas.microsoft.com/office/drawing/2014/main" id="{8389FDFF-0B77-EA42-9660-B53B410621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4984" y="6285041"/>
            <a:ext cx="2159000" cy="249285"/>
          </a:xfrm>
          <a:prstGeom prst="rect">
            <a:avLst/>
          </a:prstGeom>
        </p:spPr>
        <p:txBody>
          <a:bodyPr/>
          <a:lstStyle>
            <a:lvl1pPr algn="r" rtl="0">
              <a:defRPr>
                <a:solidFill>
                  <a:schemeClr val="accent4"/>
                </a:solidFill>
              </a:defRPr>
            </a:lvl1pPr>
          </a:lstStyle>
          <a:p>
            <a:pPr algn="l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5007366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2354" y="2305441"/>
            <a:ext cx="3405094" cy="870194"/>
          </a:xfrm>
        </p:spPr>
        <p:txBody>
          <a:bodyPr anchor="b">
            <a:normAutofit/>
          </a:bodyPr>
          <a:lstStyle>
            <a:lvl1pPr algn="r">
              <a:defRPr sz="4400" baseline="0"/>
            </a:lvl1pPr>
          </a:lstStyle>
          <a:p>
            <a:r>
              <a:rPr lang="en-US"/>
              <a:t>Thank you!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96C04A-A767-2840-BC20-DBE6B3F289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331527" y="-1066801"/>
            <a:ext cx="3860473" cy="79248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354" y="5315880"/>
            <a:ext cx="2280203" cy="84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0854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pos="619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2354" y="2305441"/>
            <a:ext cx="3405094" cy="870194"/>
          </a:xfrm>
        </p:spPr>
        <p:txBody>
          <a:bodyPr anchor="b">
            <a:normAutofit/>
          </a:bodyPr>
          <a:lstStyle>
            <a:lvl1pPr algn="r">
              <a:defRPr sz="4400" baseline="0"/>
            </a:lvl1pPr>
          </a:lstStyle>
          <a:p>
            <a:r>
              <a:rPr lang="en-US"/>
              <a:t>Thank you!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415542" y="-9693"/>
            <a:ext cx="4776458" cy="68547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354" y="5315880"/>
            <a:ext cx="2280203" cy="84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3934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pos="619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82728" y="2776089"/>
            <a:ext cx="4548554" cy="870194"/>
          </a:xfrm>
        </p:spPr>
        <p:txBody>
          <a:bodyPr anchor="b">
            <a:normAutofit/>
          </a:bodyPr>
          <a:lstStyle>
            <a:lvl1pPr algn="r">
              <a:defRPr sz="4400" baseline="0">
                <a:cs typeface="Fedra Sans Bar-ilan" pitchFamily="50" charset="-79"/>
              </a:defRPr>
            </a:lvl1pPr>
          </a:lstStyle>
          <a:p>
            <a:r>
              <a:rPr lang="he-IL"/>
              <a:t>תודה רבה!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153"/>
            <a:ext cx="4776458" cy="68547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1079" y="5315880"/>
            <a:ext cx="2280203" cy="84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9482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pos="7015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09622" y="2776089"/>
            <a:ext cx="4548554" cy="870194"/>
          </a:xfrm>
        </p:spPr>
        <p:txBody>
          <a:bodyPr anchor="b">
            <a:normAutofit/>
          </a:bodyPr>
          <a:lstStyle>
            <a:lvl1pPr algn="r">
              <a:defRPr sz="4400" baseline="0">
                <a:cs typeface="Fedra Sans Bar-ilan" pitchFamily="50" charset="-79"/>
              </a:defRPr>
            </a:lvl1pPr>
          </a:lstStyle>
          <a:p>
            <a:r>
              <a:rPr lang="he-IL"/>
              <a:t>תודה רבה!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066801"/>
            <a:ext cx="3860473" cy="79248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1079" y="5315880"/>
            <a:ext cx="2280203" cy="84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686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pos="7015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528406" y="1717310"/>
            <a:ext cx="5647593" cy="870194"/>
          </a:xfrm>
        </p:spPr>
        <p:txBody>
          <a:bodyPr anchor="b">
            <a:noAutofit/>
          </a:bodyPr>
          <a:lstStyle>
            <a:lvl1pPr algn="r">
              <a:defRPr sz="4400" baseline="0">
                <a:cs typeface="Fedra Sans Bar-ilan" pitchFamily="50" charset="-79"/>
              </a:defRPr>
            </a:lvl1pPr>
          </a:lstStyle>
          <a:p>
            <a:r>
              <a:rPr lang="he-IL"/>
              <a:t>כותרת ראשית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28406" y="2874108"/>
            <a:ext cx="5647593" cy="414215"/>
          </a:xfrm>
        </p:spPr>
        <p:txBody>
          <a:bodyPr>
            <a:noAutofit/>
          </a:bodyPr>
          <a:lstStyle>
            <a:lvl1pPr marL="0" indent="0" algn="r">
              <a:buNone/>
              <a:defRPr sz="1800" baseline="0">
                <a:solidFill>
                  <a:schemeClr val="accent1"/>
                </a:solidFill>
                <a:cs typeface="Fedra Sans Bar-ilan" pitchFamily="50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כותרת משנה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32799" y="328832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800" b="0">
                <a:solidFill>
                  <a:schemeClr val="accent1"/>
                </a:solidFill>
                <a:latin typeface="Fedra Sans Bar-ilan" pitchFamily="50" charset="-79"/>
              </a:defRPr>
            </a:lvl1pPr>
          </a:lstStyle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2204" y="5421086"/>
            <a:ext cx="2158396" cy="80191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4" y="-1"/>
            <a:ext cx="47879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4369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 flipH="1">
            <a:off x="1087035" y="1717310"/>
            <a:ext cx="5647593" cy="870194"/>
          </a:xfrm>
        </p:spPr>
        <p:txBody>
          <a:bodyPr anchor="b">
            <a:noAutofit/>
          </a:bodyPr>
          <a:lstStyle>
            <a:lvl1pPr algn="l">
              <a:defRPr sz="4400" baseline="0">
                <a:cs typeface="Fedra Sans Bar-ilan" pitchFamily="50" charset="-79"/>
              </a:defRPr>
            </a:lvl1pPr>
          </a:lstStyle>
          <a:p>
            <a:r>
              <a:rPr lang="he-IL"/>
              <a:t>כותרת ראשית</a:t>
            </a:r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404100" y="-1"/>
            <a:ext cx="4787900" cy="6858001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 flipH="1">
            <a:off x="1087035" y="2874108"/>
            <a:ext cx="5647593" cy="414215"/>
          </a:xfrm>
        </p:spPr>
        <p:txBody>
          <a:bodyPr>
            <a:noAutofit/>
          </a:bodyPr>
          <a:lstStyle>
            <a:lvl1pPr marL="0" indent="0" algn="l">
              <a:buNone/>
              <a:defRPr sz="1800" baseline="0">
                <a:solidFill>
                  <a:schemeClr val="accent1"/>
                </a:solidFill>
                <a:cs typeface="Fedra Sans Bar-ilan" pitchFamily="50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כותרת משנה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flipH="1">
            <a:off x="1087035" y="3288323"/>
            <a:ext cx="2743200" cy="365125"/>
          </a:xfrm>
          <a:prstGeom prst="rect">
            <a:avLst/>
          </a:prstGeom>
        </p:spPr>
        <p:txBody>
          <a:bodyPr/>
          <a:lstStyle>
            <a:lvl1pPr algn="l">
              <a:defRPr sz="1800" b="0">
                <a:solidFill>
                  <a:schemeClr val="accent1"/>
                </a:solidFill>
                <a:latin typeface="Fedra Sans Bar-ilan" pitchFamily="50" charset="-79"/>
              </a:defRPr>
            </a:lvl1pPr>
          </a:lstStyle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035" y="5421086"/>
            <a:ext cx="2158396" cy="80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5087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680865" y="827"/>
            <a:ext cx="5511135" cy="685717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8992204" y="1149795"/>
            <a:ext cx="4773049" cy="477304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>
            <a:normAutofit/>
          </a:bodyPr>
          <a:lstStyle>
            <a:lvl1pPr>
              <a:defRPr sz="1200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הכנס תמונה לכאן</a:t>
            </a:r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F26AE8A-8240-0941-B2CC-CE0F0008C0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flipH="1">
            <a:off x="966012" y="1717310"/>
            <a:ext cx="5647593" cy="870194"/>
          </a:xfrm>
        </p:spPr>
        <p:txBody>
          <a:bodyPr anchor="b">
            <a:noAutofit/>
          </a:bodyPr>
          <a:lstStyle>
            <a:lvl1pPr algn="l">
              <a:defRPr sz="4400" baseline="0">
                <a:cs typeface="Fedra Sans Bar-ilan" pitchFamily="50" charset="-79"/>
              </a:defRPr>
            </a:lvl1pPr>
          </a:lstStyle>
          <a:p>
            <a:r>
              <a:rPr lang="he-IL"/>
              <a:t>כותרת ראשית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8EB0326-CF14-864C-9C40-21E1F7CDA0D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flipH="1">
            <a:off x="939118" y="2874108"/>
            <a:ext cx="5647593" cy="414215"/>
          </a:xfrm>
        </p:spPr>
        <p:txBody>
          <a:bodyPr>
            <a:noAutofit/>
          </a:bodyPr>
          <a:lstStyle>
            <a:lvl1pPr marL="0" indent="0" algn="l">
              <a:buNone/>
              <a:defRPr sz="1800" baseline="0">
                <a:solidFill>
                  <a:schemeClr val="accent1"/>
                </a:solidFill>
                <a:cs typeface="Fedra Sans Bar-ilan" pitchFamily="50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כותרת משנה</a:t>
            </a:r>
            <a:endParaRPr 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D5BCE0C5-B060-184A-BACB-40B5161249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flipH="1">
            <a:off x="939118" y="3288323"/>
            <a:ext cx="2743200" cy="365125"/>
          </a:xfrm>
          <a:prstGeom prst="rect">
            <a:avLst/>
          </a:prstGeom>
        </p:spPr>
        <p:txBody>
          <a:bodyPr/>
          <a:lstStyle>
            <a:lvl1pPr algn="l">
              <a:defRPr sz="1800" b="0">
                <a:solidFill>
                  <a:schemeClr val="accent1"/>
                </a:solidFill>
                <a:latin typeface="Fedra Sans Bar-ilan" pitchFamily="50" charset="-79"/>
              </a:defRPr>
            </a:lvl1pPr>
          </a:lstStyle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906" y="5329947"/>
            <a:ext cx="2280203" cy="84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340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pos="642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528406" y="1717310"/>
            <a:ext cx="5647593" cy="870194"/>
          </a:xfrm>
        </p:spPr>
        <p:txBody>
          <a:bodyPr anchor="b">
            <a:noAutofit/>
          </a:bodyPr>
          <a:lstStyle>
            <a:lvl1pPr algn="r">
              <a:defRPr sz="4400" baseline="0">
                <a:cs typeface="Fedra Sans Bar-ilan" pitchFamily="50" charset="-79"/>
              </a:defRPr>
            </a:lvl1pPr>
          </a:lstStyle>
          <a:p>
            <a:r>
              <a:rPr lang="he-IL"/>
              <a:t>כותרת ראשית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28406" y="2874108"/>
            <a:ext cx="5647593" cy="414215"/>
          </a:xfrm>
        </p:spPr>
        <p:txBody>
          <a:bodyPr>
            <a:noAutofit/>
          </a:bodyPr>
          <a:lstStyle>
            <a:lvl1pPr marL="0" indent="0" algn="r">
              <a:buNone/>
              <a:defRPr sz="1800" baseline="0">
                <a:solidFill>
                  <a:schemeClr val="accent1"/>
                </a:solidFill>
                <a:cs typeface="Fedra Sans Bar-ilan" pitchFamily="50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כותרת משנה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32799" y="328832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800" b="0">
                <a:solidFill>
                  <a:schemeClr val="accent1"/>
                </a:solidFill>
                <a:latin typeface="Fedra Sans Bar-ilan" pitchFamily="50" charset="-79"/>
              </a:defRPr>
            </a:lvl1pPr>
          </a:lstStyle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35" y="827"/>
            <a:ext cx="5511135" cy="685717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-1344049" y="1149795"/>
            <a:ext cx="4773049" cy="477304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>
            <a:normAutofit/>
          </a:bodyPr>
          <a:lstStyle>
            <a:lvl1pPr>
              <a:defRPr sz="1200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הכנס תמונה לכאן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2204" y="5421086"/>
            <a:ext cx="2158396" cy="80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8998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680865" y="827"/>
            <a:ext cx="5511135" cy="685717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8992204" y="1149795"/>
            <a:ext cx="4773049" cy="477304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>
            <a:normAutofit/>
          </a:bodyPr>
          <a:lstStyle>
            <a:lvl1pPr>
              <a:defRPr sz="1200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הכנס תמונה לכאן</a:t>
            </a:r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F26AE8A-8240-0941-B2CC-CE0F0008C0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flipH="1">
            <a:off x="1087035" y="1717310"/>
            <a:ext cx="5647593" cy="870194"/>
          </a:xfrm>
        </p:spPr>
        <p:txBody>
          <a:bodyPr anchor="b">
            <a:noAutofit/>
          </a:bodyPr>
          <a:lstStyle>
            <a:lvl1pPr algn="l">
              <a:defRPr sz="4400" baseline="0">
                <a:cs typeface="Fedra Sans Bar-ilan" pitchFamily="50" charset="-79"/>
              </a:defRPr>
            </a:lvl1pPr>
          </a:lstStyle>
          <a:p>
            <a:r>
              <a:rPr lang="he-IL"/>
              <a:t>כותרת ראשית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8EB0326-CF14-864C-9C40-21E1F7CDA0D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flipH="1">
            <a:off x="1087035" y="2874108"/>
            <a:ext cx="5647593" cy="414215"/>
          </a:xfrm>
        </p:spPr>
        <p:txBody>
          <a:bodyPr>
            <a:noAutofit/>
          </a:bodyPr>
          <a:lstStyle>
            <a:lvl1pPr marL="0" indent="0" algn="l">
              <a:buNone/>
              <a:defRPr sz="1800" baseline="0">
                <a:solidFill>
                  <a:schemeClr val="accent1"/>
                </a:solidFill>
                <a:cs typeface="Fedra Sans Bar-ilan" pitchFamily="50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כותרת משנה</a:t>
            </a:r>
            <a:endParaRPr 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D5BCE0C5-B060-184A-BACB-40B5161249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flipH="1">
            <a:off x="1087035" y="3288323"/>
            <a:ext cx="2743200" cy="365125"/>
          </a:xfrm>
          <a:prstGeom prst="rect">
            <a:avLst/>
          </a:prstGeom>
        </p:spPr>
        <p:txBody>
          <a:bodyPr/>
          <a:lstStyle>
            <a:lvl1pPr algn="l">
              <a:defRPr sz="1800" b="0">
                <a:solidFill>
                  <a:schemeClr val="accent1"/>
                </a:solidFill>
                <a:latin typeface="Fedra Sans Bar-ilan" pitchFamily="50" charset="-79"/>
              </a:defRPr>
            </a:lvl1pPr>
          </a:lstStyle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4B4A5D-714E-904A-989B-C5BDF8A198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035" y="5421086"/>
            <a:ext cx="2158396" cy="80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6047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 userDrawn="1"/>
        </p:nvSpPr>
        <p:spPr>
          <a:xfrm>
            <a:off x="0" y="1094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>
              <a:latin typeface="Fedra Sans Bar-ilan" pitchFamily="50" charset="-79"/>
            </a:endParaRP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626"/>
            <a:ext cx="2185243" cy="237526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35186" y="10940"/>
            <a:ext cx="7367813" cy="990600"/>
          </a:xfrm>
        </p:spPr>
        <p:txBody>
          <a:bodyPr anchor="ctr"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r>
              <a:rPr lang="he-IL"/>
              <a:t>כותרת ראשית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35186" y="1474435"/>
            <a:ext cx="7367813" cy="3929428"/>
          </a:xfrm>
        </p:spPr>
        <p:txBody>
          <a:bodyPr>
            <a:noAutofit/>
          </a:bodyPr>
          <a:lstStyle>
            <a:lvl1pPr marL="0" indent="0" algn="r">
              <a:lnSpc>
                <a:spcPct val="150000"/>
              </a:lnSpc>
              <a:buNone/>
              <a:defRPr lang="he-IL" sz="1400" b="0" i="0" baseline="0" smtClean="0">
                <a:effectLst/>
                <a:cs typeface="Fedra Sans Bar-ilan" pitchFamily="50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טקסט רץ</a:t>
            </a:r>
            <a:endParaRPr lang="en-US"/>
          </a:p>
        </p:txBody>
      </p:sp>
      <p:sp>
        <p:nvSpPr>
          <p:cNvPr id="12" name="Footer Placeholder 27">
            <a:extLst>
              <a:ext uri="{FF2B5EF4-FFF2-40B4-BE49-F238E27FC236}">
                <a16:creationId xmlns:a16="http://schemas.microsoft.com/office/drawing/2014/main" id="{779C83AE-F52E-DF42-B134-91D6F803314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38368" y="6285041"/>
            <a:ext cx="2159000" cy="24928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pPr rtl="1"/>
            <a:r>
              <a:rPr lang="he-IL"/>
              <a:t>כותרת המצגת</a:t>
            </a:r>
            <a:endParaRPr lang="en-US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72E6821F-C0F3-484A-8977-11A01112E5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48169" y="6238923"/>
            <a:ext cx="476250" cy="3651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FDB471CC-1647-9041-AC92-CE8E329D9294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19285DD-ED6F-014C-904C-94ECD3BEB7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81" y="5893276"/>
            <a:ext cx="726433" cy="7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7359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24063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US">
              <a:latin typeface="Fedra Sans Bar-ilan" pitchFamily="50" charset="-79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82246" y="0"/>
            <a:ext cx="7290841" cy="990600"/>
          </a:xfrm>
        </p:spPr>
        <p:txBody>
          <a:bodyPr anchor="ctr"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r>
              <a:rPr lang="he-IL"/>
              <a:t>כותרת ראשית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82246" y="1474435"/>
            <a:ext cx="7290841" cy="3929428"/>
          </a:xfrm>
        </p:spPr>
        <p:txBody>
          <a:bodyPr>
            <a:noAutofit/>
          </a:bodyPr>
          <a:lstStyle>
            <a:lvl1pPr marL="0" indent="0" algn="r">
              <a:lnSpc>
                <a:spcPct val="150000"/>
              </a:lnSpc>
              <a:buNone/>
              <a:defRPr sz="1400" baseline="0">
                <a:solidFill>
                  <a:schemeClr val="accent2"/>
                </a:solidFill>
                <a:cs typeface="Fedra Sans Bar-ilan" pitchFamily="50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טקסט רץ </a:t>
            </a:r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73087" y="4631"/>
            <a:ext cx="3918913" cy="475868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Footer Placeholder 27">
            <a:extLst>
              <a:ext uri="{FF2B5EF4-FFF2-40B4-BE49-F238E27FC236}">
                <a16:creationId xmlns:a16="http://schemas.microsoft.com/office/drawing/2014/main" id="{EBAC9312-1BE2-C341-9C0B-B81F41CCE6C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38368" y="6285041"/>
            <a:ext cx="2159000" cy="24928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pPr rtl="1"/>
            <a:r>
              <a:rPr lang="he-IL"/>
              <a:t>כותרת המצגת</a:t>
            </a:r>
            <a:endParaRPr lang="en-US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F66B8DA5-C8A7-8E4E-843A-16FBD044AF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48169" y="6238923"/>
            <a:ext cx="476250" cy="3651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FDB471CC-1647-9041-AC92-CE8E329D9294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9285DD-ED6F-014C-904C-94ECD3BEB7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81" y="5893276"/>
            <a:ext cx="726433" cy="7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830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 userDrawn="1"/>
        </p:nvSpPr>
        <p:spPr>
          <a:xfrm>
            <a:off x="0" y="35003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edra Sans Bar-ilan" pitchFamily="50" charset="-79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US">
              <a:latin typeface="Fedra Sans Bar-ilan" pitchFamily="50" charset="-79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78400" y="-1"/>
            <a:ext cx="6324599" cy="1025603"/>
          </a:xfrm>
        </p:spPr>
        <p:txBody>
          <a:bodyPr anchor="ctr"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r>
              <a:rPr lang="he-IL"/>
              <a:t>כותרת ראשית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78400" y="1474435"/>
            <a:ext cx="6324599" cy="3929428"/>
          </a:xfrm>
        </p:spPr>
        <p:txBody>
          <a:bodyPr>
            <a:noAutofit/>
          </a:bodyPr>
          <a:lstStyle>
            <a:lvl1pPr marL="0" indent="0" algn="r">
              <a:lnSpc>
                <a:spcPct val="150000"/>
              </a:lnSpc>
              <a:buNone/>
              <a:defRPr sz="1400" baseline="0">
                <a:solidFill>
                  <a:schemeClr val="accent2"/>
                </a:solidFill>
                <a:cs typeface="Fedra Sans Bar-ilan" pitchFamily="50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טקסט רץ </a:t>
            </a:r>
            <a:endParaRPr lang="en-US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-684830" y="885428"/>
            <a:ext cx="4773049" cy="477304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>
            <a:normAutofit/>
          </a:bodyPr>
          <a:lstStyle>
            <a:lvl1pPr>
              <a:defRPr sz="1200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הכנס תמונה לכאן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23" y="1"/>
            <a:ext cx="6731000" cy="6858000"/>
          </a:xfrm>
          <a:prstGeom prst="rect">
            <a:avLst/>
          </a:prstGeom>
        </p:spPr>
      </p:pic>
      <p:sp>
        <p:nvSpPr>
          <p:cNvPr id="12" name="Footer Placeholder 27">
            <a:extLst>
              <a:ext uri="{FF2B5EF4-FFF2-40B4-BE49-F238E27FC236}">
                <a16:creationId xmlns:a16="http://schemas.microsoft.com/office/drawing/2014/main" id="{0D70752C-645D-0548-AB02-B9343BA9DA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38368" y="6285041"/>
            <a:ext cx="2159000" cy="24928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pPr rtl="1"/>
            <a:r>
              <a:rPr lang="he-IL"/>
              <a:t>כותרת המצגת</a:t>
            </a:r>
            <a:endParaRPr lang="en-US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8C2F4F33-CEEF-2640-BBE7-B2BCF3A56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8169" y="6238923"/>
            <a:ext cx="476250" cy="3651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FDB471CC-1647-9041-AC92-CE8E329D9294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19285DD-ED6F-014C-904C-94ECD3BEB7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81" y="5893276"/>
            <a:ext cx="726433" cy="7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4687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 userDrawn="1"/>
        </p:nvSpPr>
        <p:spPr>
          <a:xfrm>
            <a:off x="0" y="35003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edra Sans Bar-ilan" pitchFamily="50" charset="-79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US">
              <a:latin typeface="Fedra Sans Bar-ilan" pitchFamily="50" charset="-79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94014" y="-1"/>
            <a:ext cx="6324599" cy="1025603"/>
          </a:xfrm>
        </p:spPr>
        <p:txBody>
          <a:bodyPr anchor="ctr">
            <a:noAutofit/>
          </a:bodyPr>
          <a:lstStyle>
            <a:lvl1pPr algn="l">
              <a:lnSpc>
                <a:spcPct val="70000"/>
              </a:lnSpc>
              <a:defRPr sz="3600" b="1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r>
              <a:rPr lang="he-IL"/>
              <a:t>כותרת ראשית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94014" y="1474435"/>
            <a:ext cx="6324599" cy="3929428"/>
          </a:xfrm>
        </p:spPr>
        <p:txBody>
          <a:bodyPr>
            <a:noAutofit/>
          </a:bodyPr>
          <a:lstStyle>
            <a:lvl1pPr marL="0" indent="0" algn="l">
              <a:lnSpc>
                <a:spcPct val="150000"/>
              </a:lnSpc>
              <a:buNone/>
              <a:defRPr sz="1400" baseline="0">
                <a:solidFill>
                  <a:schemeClr val="accent2"/>
                </a:solidFill>
                <a:cs typeface="Fedra Sans Bar-ilan" pitchFamily="50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טקסט רץ </a:t>
            </a:r>
            <a:endParaRPr lang="en-US"/>
          </a:p>
        </p:txBody>
      </p:sp>
      <p:sp>
        <p:nvSpPr>
          <p:cNvPr id="12" name="Footer Placeholder 27">
            <a:extLst>
              <a:ext uri="{FF2B5EF4-FFF2-40B4-BE49-F238E27FC236}">
                <a16:creationId xmlns:a16="http://schemas.microsoft.com/office/drawing/2014/main" id="{0D70752C-645D-0548-AB02-B9343BA9DA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49589" y="6285041"/>
            <a:ext cx="2159000" cy="24928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4"/>
                </a:solidFill>
              </a:defRPr>
            </a:lvl1pPr>
          </a:lstStyle>
          <a:p>
            <a:pPr rtl="1"/>
            <a:r>
              <a:rPr lang="he-IL"/>
              <a:t>כותרת המצגת</a:t>
            </a:r>
            <a:endParaRPr lang="en-US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8C2F4F33-CEEF-2640-BBE7-B2BCF3A56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3339" y="6238923"/>
            <a:ext cx="476250" cy="365125"/>
          </a:xfrm>
        </p:spPr>
        <p:txBody>
          <a:bodyPr/>
          <a:lstStyle>
            <a:lvl1pPr algn="l">
              <a:defRPr>
                <a:solidFill>
                  <a:schemeClr val="accent4"/>
                </a:solidFill>
              </a:defRPr>
            </a:lvl1pPr>
          </a:lstStyle>
          <a:p>
            <a:fld id="{FDB471CC-1647-9041-AC92-CE8E329D9294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225FF1AE-A27C-7446-821F-2D5D0998764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 flipH="1">
            <a:off x="8140699" y="885428"/>
            <a:ext cx="4773049" cy="477304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>
            <a:normAutofit/>
          </a:bodyPr>
          <a:lstStyle>
            <a:lvl1pPr>
              <a:defRPr sz="1200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הכנס תמונה לכאן</a:t>
            </a:r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7CACB6F-953A-B04A-B755-4B9931BE80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461000" y="10149"/>
            <a:ext cx="6731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19285DD-ED6F-014C-904C-94ECD3BEB7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2411" y="5893276"/>
            <a:ext cx="726433" cy="7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1250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US">
              <a:latin typeface="Fedra Sans Bar-ilan" pitchFamily="50" charset="-79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16505" y="-577358"/>
            <a:ext cx="7094905" cy="68783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78400" y="-1"/>
            <a:ext cx="6324599" cy="1025603"/>
          </a:xfrm>
        </p:spPr>
        <p:txBody>
          <a:bodyPr anchor="ctr"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r>
              <a:rPr lang="he-IL"/>
              <a:t>כותרת ראשית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78400" y="1474435"/>
            <a:ext cx="6324599" cy="3929428"/>
          </a:xfrm>
        </p:spPr>
        <p:txBody>
          <a:bodyPr>
            <a:noAutofit/>
          </a:bodyPr>
          <a:lstStyle>
            <a:lvl1pPr marL="0" indent="0" algn="r">
              <a:lnSpc>
                <a:spcPct val="150000"/>
              </a:lnSpc>
              <a:buNone/>
              <a:defRPr sz="1400" baseline="0">
                <a:solidFill>
                  <a:schemeClr val="accent2"/>
                </a:solidFill>
                <a:cs typeface="Fedra Sans Bar-ilan" pitchFamily="50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טקסט רץ </a:t>
            </a:r>
            <a:endParaRPr lang="en-US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-156507" y="1113118"/>
            <a:ext cx="3497412" cy="349741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>
            <a:normAutofit/>
          </a:bodyPr>
          <a:lstStyle>
            <a:lvl1pPr>
              <a:defRPr sz="1200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הכנס תמונה לכאן</a:t>
            </a:r>
            <a:endParaRPr lang="en-US"/>
          </a:p>
        </p:txBody>
      </p:sp>
      <p:sp>
        <p:nvSpPr>
          <p:cNvPr id="12" name="Footer Placeholder 27">
            <a:extLst>
              <a:ext uri="{FF2B5EF4-FFF2-40B4-BE49-F238E27FC236}">
                <a16:creationId xmlns:a16="http://schemas.microsoft.com/office/drawing/2014/main" id="{0D70752C-645D-0548-AB02-B9343BA9DA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38368" y="6285041"/>
            <a:ext cx="2159000" cy="24928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pPr rtl="1"/>
            <a:r>
              <a:rPr lang="he-IL"/>
              <a:t>כותרת המצגת</a:t>
            </a:r>
            <a:endParaRPr lang="en-US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8C2F4F33-CEEF-2640-BBE7-B2BCF3A56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8169" y="6238923"/>
            <a:ext cx="476250" cy="3651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FDB471CC-1647-9041-AC92-CE8E329D9294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19285DD-ED6F-014C-904C-94ECD3BEB7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81" y="5893276"/>
            <a:ext cx="726433" cy="7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6872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US">
              <a:latin typeface="Fedra Sans Bar-ilan" pitchFamily="50" charset="-79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31679" y="206279"/>
            <a:ext cx="5699893" cy="55259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78400" y="-1"/>
            <a:ext cx="6324599" cy="1025603"/>
          </a:xfrm>
        </p:spPr>
        <p:txBody>
          <a:bodyPr anchor="ctr"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r>
              <a:rPr lang="he-IL"/>
              <a:t>כותרת ראשית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78400" y="1474435"/>
            <a:ext cx="6324599" cy="3929428"/>
          </a:xfrm>
        </p:spPr>
        <p:txBody>
          <a:bodyPr>
            <a:noAutofit/>
          </a:bodyPr>
          <a:lstStyle>
            <a:lvl1pPr marL="0" indent="0" algn="r">
              <a:lnSpc>
                <a:spcPct val="150000"/>
              </a:lnSpc>
              <a:buNone/>
              <a:defRPr sz="1400" baseline="0">
                <a:solidFill>
                  <a:schemeClr val="accent2"/>
                </a:solidFill>
                <a:cs typeface="Fedra Sans Bar-ilan" pitchFamily="50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טקסט רץ </a:t>
            </a:r>
            <a:endParaRPr lang="en-US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889001" y="1931307"/>
            <a:ext cx="2075870" cy="20758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>
            <a:normAutofit/>
          </a:bodyPr>
          <a:lstStyle>
            <a:lvl1pPr>
              <a:defRPr sz="1200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הכנס תמונה לכאן</a:t>
            </a:r>
            <a:endParaRPr lang="en-US"/>
          </a:p>
        </p:txBody>
      </p:sp>
      <p:sp>
        <p:nvSpPr>
          <p:cNvPr id="12" name="Footer Placeholder 27">
            <a:extLst>
              <a:ext uri="{FF2B5EF4-FFF2-40B4-BE49-F238E27FC236}">
                <a16:creationId xmlns:a16="http://schemas.microsoft.com/office/drawing/2014/main" id="{0D70752C-645D-0548-AB02-B9343BA9DA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38368" y="6285041"/>
            <a:ext cx="2159000" cy="24928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pPr rtl="1"/>
            <a:r>
              <a:rPr lang="he-IL"/>
              <a:t>כותרת המצגת</a:t>
            </a:r>
            <a:endParaRPr lang="en-US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8C2F4F33-CEEF-2640-BBE7-B2BCF3A56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8169" y="6238923"/>
            <a:ext cx="476250" cy="3651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FDB471CC-1647-9041-AC92-CE8E329D9294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19285DD-ED6F-014C-904C-94ECD3BEB7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81" y="5893276"/>
            <a:ext cx="726433" cy="7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4474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2389870" y="-529369"/>
            <a:ext cx="7937036" cy="793703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>
            <a:normAutofit/>
          </a:bodyPr>
          <a:lstStyle>
            <a:lvl1pPr>
              <a:defRPr sz="1200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הכנס תמונה לכאן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765" y="0"/>
            <a:ext cx="12204700" cy="6858000"/>
          </a:xfrm>
          <a:prstGeom prst="rect">
            <a:avLst/>
          </a:prstGeom>
        </p:spPr>
      </p:pic>
      <p:sp>
        <p:nvSpPr>
          <p:cNvPr id="10" name="Oval 9"/>
          <p:cNvSpPr/>
          <p:nvPr userDrawn="1"/>
        </p:nvSpPr>
        <p:spPr>
          <a:xfrm>
            <a:off x="1957336" y="-961903"/>
            <a:ext cx="8802104" cy="8802104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edra Sans Bar-ilan" pitchFamily="50" charset="-79"/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3450856" y="531618"/>
            <a:ext cx="5815064" cy="5815062"/>
          </a:xfrm>
          <a:prstGeom prst="ellipse">
            <a:avLst/>
          </a:prstGeom>
          <a:solidFill>
            <a:schemeClr val="bg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>
              <a:latin typeface="Fedra Sans Bar-ilan" pitchFamily="50" charset="-79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4576076" y="1630525"/>
            <a:ext cx="3564624" cy="3564622"/>
          </a:xfrm>
          <a:prstGeom prst="ellipse">
            <a:avLst/>
          </a:prstGeom>
          <a:solidFill>
            <a:schemeClr val="accent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>
              <a:latin typeface="Fedra Sans Bar-ilan" pitchFamily="50" charset="-79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06555" y="2359236"/>
            <a:ext cx="3534146" cy="870194"/>
          </a:xfrm>
        </p:spPr>
        <p:txBody>
          <a:bodyPr anchor="b">
            <a:noAutofit/>
          </a:bodyPr>
          <a:lstStyle>
            <a:lvl1pPr algn="ctr">
              <a:defRPr sz="3600" b="1" baseline="0">
                <a:solidFill>
                  <a:schemeClr val="tx1"/>
                </a:solidFill>
                <a:cs typeface="Fedra Sans Bar-ilan" pitchFamily="50" charset="-79"/>
              </a:defRPr>
            </a:lvl1pPr>
          </a:lstStyle>
          <a:p>
            <a:r>
              <a:rPr lang="he-IL"/>
              <a:t>כותרת לפרק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106255" y="3473270"/>
            <a:ext cx="2476073" cy="855067"/>
          </a:xfr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buNone/>
              <a:defRPr sz="1100" baseline="0">
                <a:solidFill>
                  <a:schemeClr val="bg1"/>
                </a:solidFill>
                <a:cs typeface="Fedra Sans Bar-ilan" pitchFamily="50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טקסט רץ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0956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 userDrawn="1"/>
        </p:nvSpPr>
        <p:spPr>
          <a:xfrm>
            <a:off x="0" y="35003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edra Sans Bar-ilan" pitchFamily="50" charset="-79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US">
              <a:latin typeface="Fedra Sans Bar-ilan" pitchFamily="50" charset="-79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400800" y="-7139"/>
            <a:ext cx="4902199" cy="1032742"/>
          </a:xfrm>
        </p:spPr>
        <p:txBody>
          <a:bodyPr anchor="ctr"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r>
              <a:rPr lang="he-IL"/>
              <a:t>כותרת ראשית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12030" y="1474435"/>
            <a:ext cx="4890969" cy="1362185"/>
          </a:xfrm>
        </p:spPr>
        <p:txBody>
          <a:bodyPr>
            <a:noAutofit/>
          </a:bodyPr>
          <a:lstStyle>
            <a:lvl1pPr marL="0" indent="0" algn="r">
              <a:lnSpc>
                <a:spcPct val="120000"/>
              </a:lnSpc>
              <a:buNone/>
              <a:defRPr sz="1400" baseline="0">
                <a:solidFill>
                  <a:schemeClr val="tx1"/>
                </a:solidFill>
                <a:cs typeface="Fedra Sans Bar-ilan" pitchFamily="50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טקסט רץ 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4" y="-1"/>
            <a:ext cx="6400800" cy="6858001"/>
          </a:xfrm>
          <a:prstGeom prst="rect">
            <a:avLst/>
          </a:prstGeom>
        </p:spPr>
      </p:pic>
      <p:sp>
        <p:nvSpPr>
          <p:cNvPr id="11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-3650465" y="-981521"/>
            <a:ext cx="8567905" cy="856790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>
            <a:normAutofit/>
          </a:bodyPr>
          <a:lstStyle>
            <a:lvl1pPr>
              <a:defRPr sz="1200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הכנס תמונה לכאן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8991600" y="5071856"/>
            <a:ext cx="2307815" cy="877365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 sz="1400" baseline="0">
                <a:solidFill>
                  <a:schemeClr val="tx1"/>
                </a:solidFill>
                <a:cs typeface="Fedra Sans Bar-ilan" pitchFamily="50" charset="-79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 err="1"/>
              <a:t>נדךגוcgwiה</a:t>
            </a:r>
            <a:r>
              <a:rPr lang="he-IL"/>
              <a:t> </a:t>
            </a:r>
            <a:r>
              <a:rPr lang="he-IL" err="1"/>
              <a:t>בח׳י</a:t>
            </a:r>
            <a:endParaRPr lang="en-US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8991600" y="3484740"/>
            <a:ext cx="2307815" cy="885899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 sz="1400" baseline="0">
                <a:solidFill>
                  <a:schemeClr val="tx1"/>
                </a:solidFill>
                <a:cs typeface="Fedra Sans Bar-ilan" pitchFamily="50" charset="-79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 err="1"/>
              <a:t>נדךגוcgwiה</a:t>
            </a:r>
            <a:r>
              <a:rPr lang="he-IL"/>
              <a:t> </a:t>
            </a:r>
            <a:r>
              <a:rPr lang="he-IL" err="1"/>
              <a:t>בח׳י</a:t>
            </a:r>
            <a:endParaRPr lang="en-US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412030" y="5071856"/>
            <a:ext cx="2307815" cy="877365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 sz="1400" baseline="0">
                <a:solidFill>
                  <a:schemeClr val="tx1"/>
                </a:solidFill>
                <a:cs typeface="Fedra Sans Bar-ilan" pitchFamily="50" charset="-79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 err="1"/>
              <a:t>נדךגוcgwiה</a:t>
            </a:r>
            <a:r>
              <a:rPr lang="he-IL"/>
              <a:t> </a:t>
            </a:r>
            <a:r>
              <a:rPr lang="he-IL" err="1"/>
              <a:t>בח׳י</a:t>
            </a:r>
            <a:endParaRPr lang="en-US"/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6412030" y="3484740"/>
            <a:ext cx="2307815" cy="885899"/>
          </a:xfrm>
        </p:spPr>
        <p:txBody>
          <a:bodyPr/>
          <a:lstStyle>
            <a:lvl1pPr>
              <a:lnSpc>
                <a:spcPct val="120000"/>
              </a:lnSpc>
              <a:defRPr sz="1400" baseline="0">
                <a:solidFill>
                  <a:schemeClr val="tx1"/>
                </a:solidFill>
                <a:cs typeface="Fedra Sans Bar-ilan" pitchFamily="50" charset="-79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 err="1"/>
              <a:t>נדךגוcgwiהגשדע</a:t>
            </a:r>
            <a:endParaRPr lang="en-US"/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400800" y="3093688"/>
            <a:ext cx="2307815" cy="383913"/>
          </a:xfrm>
        </p:spPr>
        <p:txBody>
          <a:bodyPr>
            <a:noAutofit/>
          </a:bodyPr>
          <a:lstStyle>
            <a:lvl1pPr>
              <a:defRPr sz="2800" b="1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3,940</a:t>
            </a:r>
            <a:endParaRPr lang="en-US"/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8991600" y="3093688"/>
            <a:ext cx="2307815" cy="365417"/>
          </a:xfrm>
        </p:spPr>
        <p:txBody>
          <a:bodyPr>
            <a:noAutofit/>
          </a:bodyPr>
          <a:lstStyle>
            <a:lvl1pPr>
              <a:defRPr sz="2800" b="1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3,940</a:t>
            </a:r>
            <a:endParaRPr lang="en-US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6400800" y="4670290"/>
            <a:ext cx="2307815" cy="366712"/>
          </a:xfrm>
        </p:spPr>
        <p:txBody>
          <a:bodyPr>
            <a:noAutofit/>
          </a:bodyPr>
          <a:lstStyle>
            <a:lvl1pPr>
              <a:defRPr sz="2800" b="1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3,940</a:t>
            </a:r>
            <a:endParaRPr lang="en-US"/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8991600" y="4670290"/>
            <a:ext cx="2307815" cy="366712"/>
          </a:xfrm>
        </p:spPr>
        <p:txBody>
          <a:bodyPr>
            <a:noAutofit/>
          </a:bodyPr>
          <a:lstStyle>
            <a:lvl1pPr>
              <a:defRPr sz="2800" b="1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3,940</a:t>
            </a:r>
            <a:endParaRPr lang="en-US"/>
          </a:p>
        </p:txBody>
      </p:sp>
      <p:sp>
        <p:nvSpPr>
          <p:cNvPr id="26" name="Footer Placeholder 27">
            <a:extLst>
              <a:ext uri="{FF2B5EF4-FFF2-40B4-BE49-F238E27FC236}">
                <a16:creationId xmlns:a16="http://schemas.microsoft.com/office/drawing/2014/main" id="{88A07722-B917-7145-8B50-18AFE6FA6A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38368" y="6285041"/>
            <a:ext cx="2159000" cy="24928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pPr rtl="1"/>
            <a:r>
              <a:rPr lang="he-IL"/>
              <a:t>כותרת המצגת</a:t>
            </a:r>
            <a:endParaRPr lang="en-US"/>
          </a:p>
        </p:txBody>
      </p:sp>
      <p:sp>
        <p:nvSpPr>
          <p:cNvPr id="27" name="Slide Number Placeholder 3">
            <a:extLst>
              <a:ext uri="{FF2B5EF4-FFF2-40B4-BE49-F238E27FC236}">
                <a16:creationId xmlns:a16="http://schemas.microsoft.com/office/drawing/2014/main" id="{A2774509-DCF4-2848-8D32-9929364D1AC3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48169" y="6238923"/>
            <a:ext cx="476250" cy="3651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FDB471CC-1647-9041-AC92-CE8E329D9294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19285DD-ED6F-014C-904C-94ECD3BEB7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81" y="5893276"/>
            <a:ext cx="726433" cy="7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0805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 userDrawn="1"/>
        </p:nvSpPr>
        <p:spPr>
          <a:xfrm>
            <a:off x="0" y="1094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>
              <a:latin typeface="Fedra Sans Bar-ilan" pitchFamily="50" charset="-79"/>
            </a:endParaRP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626"/>
            <a:ext cx="4100337" cy="44568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35186" y="10940"/>
            <a:ext cx="7367813" cy="990600"/>
          </a:xfrm>
        </p:spPr>
        <p:txBody>
          <a:bodyPr anchor="ctr"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r>
              <a:rPr lang="he-IL"/>
              <a:t>כותרת ראשית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35186" y="1474435"/>
            <a:ext cx="7367813" cy="3929428"/>
          </a:xfrm>
        </p:spPr>
        <p:txBody>
          <a:bodyPr>
            <a:noAutofit/>
          </a:bodyPr>
          <a:lstStyle>
            <a:lvl1pPr marL="0" indent="0" algn="r">
              <a:lnSpc>
                <a:spcPct val="150000"/>
              </a:lnSpc>
              <a:buNone/>
              <a:defRPr lang="he-IL" sz="1400" b="0" i="0" baseline="0" smtClean="0">
                <a:effectLst/>
                <a:cs typeface="Fedra Sans Bar-ilan" pitchFamily="50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טקסט רץ</a:t>
            </a:r>
            <a:endParaRPr lang="en-US"/>
          </a:p>
        </p:txBody>
      </p:sp>
      <p:sp>
        <p:nvSpPr>
          <p:cNvPr id="12" name="Footer Placeholder 27">
            <a:extLst>
              <a:ext uri="{FF2B5EF4-FFF2-40B4-BE49-F238E27FC236}">
                <a16:creationId xmlns:a16="http://schemas.microsoft.com/office/drawing/2014/main" id="{779C83AE-F52E-DF42-B134-91D6F803314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38368" y="6285041"/>
            <a:ext cx="2159000" cy="24928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pPr rtl="1"/>
            <a:r>
              <a:rPr lang="he-IL"/>
              <a:t>כותרת המצגת</a:t>
            </a:r>
            <a:endParaRPr lang="en-US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72E6821F-C0F3-484A-8977-11A01112E5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48169" y="6238923"/>
            <a:ext cx="476250" cy="3651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FDB471CC-1647-9041-AC92-CE8E329D9294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19285DD-ED6F-014C-904C-94ECD3BEB7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81" y="5893276"/>
            <a:ext cx="726433" cy="7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0752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US">
              <a:latin typeface="Fedra Sans Bar-ilan" pitchFamily="50" charset="-79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0148" y="-1"/>
            <a:ext cx="7861301" cy="6858001"/>
          </a:xfrm>
          <a:prstGeom prst="rect">
            <a:avLst/>
          </a:prstGeom>
        </p:spPr>
      </p:pic>
      <p:sp>
        <p:nvSpPr>
          <p:cNvPr id="11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7467601" y="-1208607"/>
            <a:ext cx="8961118" cy="896111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>
            <a:normAutofit/>
          </a:bodyPr>
          <a:lstStyle>
            <a:lvl1pPr>
              <a:defRPr sz="1200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הכנס תמונה לכאן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03120" y="0"/>
            <a:ext cx="4895252" cy="990600"/>
          </a:xfrm>
        </p:spPr>
        <p:txBody>
          <a:bodyPr anchor="ctr"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r>
              <a:rPr lang="he-IL"/>
              <a:t>כותרת ראשית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07403" y="1443955"/>
            <a:ext cx="4890969" cy="1362185"/>
          </a:xfrm>
        </p:spPr>
        <p:txBody>
          <a:bodyPr>
            <a:noAutofit/>
          </a:bodyPr>
          <a:lstStyle>
            <a:lvl1pPr marL="0" indent="0" algn="r">
              <a:lnSpc>
                <a:spcPct val="120000"/>
              </a:lnSpc>
              <a:buNone/>
              <a:defRPr sz="1400" baseline="0">
                <a:solidFill>
                  <a:schemeClr val="accent2"/>
                </a:solidFill>
                <a:cs typeface="Fedra Sans Bar-ilan" pitchFamily="50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טקסט רץ </a:t>
            </a:r>
            <a:endParaRPr lang="en-US"/>
          </a:p>
        </p:txBody>
      </p:sp>
      <p:sp>
        <p:nvSpPr>
          <p:cNvPr id="41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3582690" y="5012933"/>
            <a:ext cx="2307815" cy="877365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 sz="1400" baseline="0">
                <a:solidFill>
                  <a:schemeClr val="tx1"/>
                </a:solidFill>
                <a:cs typeface="Fedra Sans Bar-ilan" pitchFamily="50" charset="-79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 err="1"/>
              <a:t>נדךגוcgwiה</a:t>
            </a:r>
            <a:r>
              <a:rPr lang="he-IL"/>
              <a:t> </a:t>
            </a:r>
            <a:r>
              <a:rPr lang="he-IL" err="1"/>
              <a:t>בח׳י</a:t>
            </a:r>
            <a:endParaRPr lang="en-US"/>
          </a:p>
        </p:txBody>
      </p:sp>
      <p:sp>
        <p:nvSpPr>
          <p:cNvPr id="42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3582690" y="3468581"/>
            <a:ext cx="2307815" cy="885899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 sz="1400" baseline="0">
                <a:solidFill>
                  <a:schemeClr val="tx1"/>
                </a:solidFill>
                <a:cs typeface="Fedra Sans Bar-ilan" pitchFamily="50" charset="-79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 err="1"/>
              <a:t>נדךגוcgwiה</a:t>
            </a:r>
            <a:r>
              <a:rPr lang="he-IL"/>
              <a:t> </a:t>
            </a:r>
            <a:r>
              <a:rPr lang="he-IL" err="1"/>
              <a:t>בח׳י</a:t>
            </a:r>
            <a:endParaRPr lang="en-US"/>
          </a:p>
        </p:txBody>
      </p:sp>
      <p:sp>
        <p:nvSpPr>
          <p:cNvPr id="43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1003120" y="5012933"/>
            <a:ext cx="2307815" cy="877365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 sz="1400" baseline="0">
                <a:solidFill>
                  <a:schemeClr val="tx1"/>
                </a:solidFill>
                <a:cs typeface="Fedra Sans Bar-ilan" pitchFamily="50" charset="-79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 err="1"/>
              <a:t>נדךגוcgwiה</a:t>
            </a:r>
            <a:r>
              <a:rPr lang="he-IL"/>
              <a:t> </a:t>
            </a:r>
            <a:r>
              <a:rPr lang="he-IL" err="1"/>
              <a:t>בח׳י</a:t>
            </a:r>
            <a:endParaRPr lang="en-US"/>
          </a:p>
        </p:txBody>
      </p:sp>
      <p:sp>
        <p:nvSpPr>
          <p:cNvPr id="44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1003120" y="3468581"/>
            <a:ext cx="2307815" cy="885899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 sz="1400" baseline="0">
                <a:solidFill>
                  <a:schemeClr val="tx1"/>
                </a:solidFill>
                <a:cs typeface="Fedra Sans Bar-ilan" pitchFamily="50" charset="-79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 err="1"/>
              <a:t>נדךגוcgwiהגשדע</a:t>
            </a:r>
            <a:endParaRPr lang="en-US"/>
          </a:p>
        </p:txBody>
      </p:sp>
      <p:sp>
        <p:nvSpPr>
          <p:cNvPr id="45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991890" y="3077529"/>
            <a:ext cx="2307815" cy="383913"/>
          </a:xfrm>
        </p:spPr>
        <p:txBody>
          <a:bodyPr>
            <a:noAutofit/>
          </a:bodyPr>
          <a:lstStyle>
            <a:lvl1pPr>
              <a:defRPr sz="2800" b="1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3,940</a:t>
            </a:r>
            <a:endParaRPr lang="en-US"/>
          </a:p>
        </p:txBody>
      </p:sp>
      <p:sp>
        <p:nvSpPr>
          <p:cNvPr id="46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3582690" y="3077529"/>
            <a:ext cx="2307815" cy="365417"/>
          </a:xfrm>
        </p:spPr>
        <p:txBody>
          <a:bodyPr>
            <a:noAutofit/>
          </a:bodyPr>
          <a:lstStyle>
            <a:lvl1pPr>
              <a:defRPr sz="2800" b="1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3,940</a:t>
            </a:r>
            <a:endParaRPr lang="en-US"/>
          </a:p>
        </p:txBody>
      </p:sp>
      <p:sp>
        <p:nvSpPr>
          <p:cNvPr id="47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991890" y="4611367"/>
            <a:ext cx="2307815" cy="366712"/>
          </a:xfrm>
        </p:spPr>
        <p:txBody>
          <a:bodyPr>
            <a:noAutofit/>
          </a:bodyPr>
          <a:lstStyle>
            <a:lvl1pPr>
              <a:defRPr sz="2800" b="1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3,940</a:t>
            </a:r>
            <a:endParaRPr lang="en-US"/>
          </a:p>
        </p:txBody>
      </p:sp>
      <p:sp>
        <p:nvSpPr>
          <p:cNvPr id="48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3582690" y="4611367"/>
            <a:ext cx="2307815" cy="366712"/>
          </a:xfrm>
        </p:spPr>
        <p:txBody>
          <a:bodyPr>
            <a:noAutofit/>
          </a:bodyPr>
          <a:lstStyle>
            <a:lvl1pPr>
              <a:defRPr sz="2800" b="1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3,940</a:t>
            </a:r>
            <a:endParaRPr lang="en-US"/>
          </a:p>
        </p:txBody>
      </p:sp>
      <p:sp>
        <p:nvSpPr>
          <p:cNvPr id="21" name="Footer Placeholder 27">
            <a:extLst>
              <a:ext uri="{FF2B5EF4-FFF2-40B4-BE49-F238E27FC236}">
                <a16:creationId xmlns:a16="http://schemas.microsoft.com/office/drawing/2014/main" id="{979A6491-BC9F-C240-AFF6-898A7F6D1B0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49589" y="6285041"/>
            <a:ext cx="2159000" cy="24928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4"/>
                </a:solidFill>
              </a:defRPr>
            </a:lvl1pPr>
          </a:lstStyle>
          <a:p>
            <a:pPr rtl="1"/>
            <a:r>
              <a:rPr lang="he-IL"/>
              <a:t>כותרת המצגת</a:t>
            </a:r>
            <a:endParaRPr lang="en-US"/>
          </a:p>
        </p:txBody>
      </p:sp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C0291D95-6F05-9A47-B0E5-101773C3E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3339" y="6238923"/>
            <a:ext cx="476250" cy="365125"/>
          </a:xfrm>
        </p:spPr>
        <p:txBody>
          <a:bodyPr/>
          <a:lstStyle>
            <a:lvl1pPr algn="l">
              <a:defRPr>
                <a:solidFill>
                  <a:schemeClr val="accent4"/>
                </a:solidFill>
              </a:defRPr>
            </a:lvl1pPr>
          </a:lstStyle>
          <a:p>
            <a:fld id="{FDB471CC-1647-9041-AC92-CE8E329D9294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C53C30D-C0AA-7845-BFF1-F8DF9CE6FA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2411" y="5893276"/>
            <a:ext cx="726433" cy="7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0341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A197E6F-A4EE-5D49-A167-0D81A39492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34789" y="-8049"/>
            <a:ext cx="6157212" cy="68554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8189" y="232974"/>
            <a:ext cx="6576156" cy="68554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869678" y="3203079"/>
            <a:ext cx="2311399" cy="870194"/>
          </a:xfrm>
        </p:spPr>
        <p:txBody>
          <a:bodyPr anchor="ctr" anchorCtr="0">
            <a:noAutofit/>
          </a:bodyPr>
          <a:lstStyle>
            <a:lvl1pPr algn="ctr">
              <a:defRPr sz="3600" b="1" baseline="0">
                <a:solidFill>
                  <a:schemeClr val="tx2"/>
                </a:solidFill>
                <a:cs typeface="Fedra Sans Bar-ilan" pitchFamily="50" charset="-79"/>
              </a:defRPr>
            </a:lvl1pPr>
          </a:lstStyle>
          <a:p>
            <a:r>
              <a:rPr lang="he-IL"/>
              <a:t>ראשי פרקים</a:t>
            </a:r>
            <a:endParaRPr lang="en-US"/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3628694" y="962160"/>
            <a:ext cx="2307815" cy="326913"/>
          </a:xfrm>
        </p:spPr>
        <p:txBody>
          <a:bodyPr>
            <a:noAutofit/>
          </a:bodyPr>
          <a:lstStyle>
            <a:lvl1pPr>
              <a:defRPr sz="2000" b="1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כותרת נושא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9" hasCustomPrompt="1"/>
          </p:nvPr>
        </p:nvSpPr>
        <p:spPr>
          <a:xfrm>
            <a:off x="2117460" y="1305115"/>
            <a:ext cx="3818649" cy="620647"/>
          </a:xfrm>
        </p:spPr>
        <p:txBody>
          <a:bodyPr/>
          <a:lstStyle>
            <a:lvl1pPr>
              <a:lnSpc>
                <a:spcPct val="120000"/>
              </a:lnSpc>
              <a:defRPr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צא הקם ינאצם אבסטרקטי מלה </a:t>
            </a:r>
            <a:r>
              <a:rPr lang="he-IL" err="1"/>
              <a:t>אינטרפולציות</a:t>
            </a:r>
            <a:r>
              <a:rPr lang="he-IL"/>
              <a:t> סוננת אינטראקציית ירו</a:t>
            </a:r>
            <a:endParaRPr lang="en-US"/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3290024" y="2346598"/>
            <a:ext cx="2307815" cy="326913"/>
          </a:xfrm>
        </p:spPr>
        <p:txBody>
          <a:bodyPr>
            <a:noAutofit/>
          </a:bodyPr>
          <a:lstStyle>
            <a:lvl1pPr>
              <a:defRPr sz="2000" b="1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כותרת נושא</a:t>
            </a:r>
            <a:endParaRPr lang="en-US"/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1778790" y="2689553"/>
            <a:ext cx="3818649" cy="620647"/>
          </a:xfrm>
        </p:spPr>
        <p:txBody>
          <a:bodyPr/>
          <a:lstStyle>
            <a:lvl1pPr>
              <a:lnSpc>
                <a:spcPct val="120000"/>
              </a:lnSpc>
              <a:defRPr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צא הקם ינאצם אבסטרקטי מלה </a:t>
            </a:r>
            <a:r>
              <a:rPr lang="he-IL" err="1"/>
              <a:t>אינטרפולציות</a:t>
            </a:r>
            <a:r>
              <a:rPr lang="he-IL"/>
              <a:t> סוננת אינטראקציית ירו</a:t>
            </a:r>
            <a:endParaRPr lang="en-US"/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3290024" y="3666868"/>
            <a:ext cx="2307815" cy="326913"/>
          </a:xfrm>
        </p:spPr>
        <p:txBody>
          <a:bodyPr>
            <a:noAutofit/>
          </a:bodyPr>
          <a:lstStyle>
            <a:lvl1pPr>
              <a:defRPr sz="2000" b="1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כותרת נושא</a:t>
            </a:r>
            <a:endParaRPr lang="en-US"/>
          </a:p>
        </p:txBody>
      </p:sp>
      <p:sp>
        <p:nvSpPr>
          <p:cNvPr id="28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1778790" y="4007671"/>
            <a:ext cx="3818649" cy="620647"/>
          </a:xfrm>
        </p:spPr>
        <p:txBody>
          <a:bodyPr/>
          <a:lstStyle>
            <a:lvl1pPr>
              <a:lnSpc>
                <a:spcPct val="120000"/>
              </a:lnSpc>
              <a:defRPr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צא הקם ינאצם אבסטרקטי מלה </a:t>
            </a:r>
            <a:r>
              <a:rPr lang="he-IL" err="1"/>
              <a:t>אינטרפולציות</a:t>
            </a:r>
            <a:r>
              <a:rPr lang="he-IL"/>
              <a:t> סוננת אינטראקציית ירו</a:t>
            </a:r>
            <a:endParaRPr lang="en-US"/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3628694" y="5035264"/>
            <a:ext cx="2307815" cy="326913"/>
          </a:xfrm>
        </p:spPr>
        <p:txBody>
          <a:bodyPr>
            <a:noAutofit/>
          </a:bodyPr>
          <a:lstStyle>
            <a:lvl1pPr>
              <a:defRPr sz="2000" b="1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כותרת נושא</a:t>
            </a:r>
            <a:endParaRPr lang="en-US"/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2117460" y="5375519"/>
            <a:ext cx="3818649" cy="620647"/>
          </a:xfrm>
        </p:spPr>
        <p:txBody>
          <a:bodyPr/>
          <a:lstStyle>
            <a:lvl1pPr>
              <a:lnSpc>
                <a:spcPct val="120000"/>
              </a:lnSpc>
              <a:defRPr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צא הקם ינאצם אבסטרקטי מלה </a:t>
            </a:r>
            <a:r>
              <a:rPr lang="he-IL" err="1"/>
              <a:t>אינטרפולציות</a:t>
            </a:r>
            <a:r>
              <a:rPr lang="he-IL"/>
              <a:t> סוננת אינטראקציית ירו</a:t>
            </a:r>
            <a:endParaRPr lang="en-US"/>
          </a:p>
        </p:txBody>
      </p:sp>
      <p:sp>
        <p:nvSpPr>
          <p:cNvPr id="12" name="Oval 11"/>
          <p:cNvSpPr/>
          <p:nvPr userDrawn="1"/>
        </p:nvSpPr>
        <p:spPr>
          <a:xfrm>
            <a:off x="6204355" y="1105644"/>
            <a:ext cx="704961" cy="70496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>
              <a:latin typeface="Fedra Sans Bar-ilan" pitchFamily="50" charset="-79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6" hasCustomPrompt="1"/>
          </p:nvPr>
        </p:nvSpPr>
        <p:spPr>
          <a:xfrm>
            <a:off x="6331644" y="1282626"/>
            <a:ext cx="400632" cy="427840"/>
          </a:xfrm>
        </p:spPr>
        <p:txBody>
          <a:bodyPr>
            <a:noAutofit/>
          </a:bodyPr>
          <a:lstStyle>
            <a:lvl1pPr algn="ctr">
              <a:defRPr sz="2000">
                <a:solidFill>
                  <a:schemeClr val="bg1"/>
                </a:solidFill>
                <a:cs typeface="Fedra Sans Bar-ilan" pitchFamily="50" charset="-79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1</a:t>
            </a:r>
            <a:endParaRPr lang="en-US"/>
          </a:p>
        </p:txBody>
      </p:sp>
      <p:sp>
        <p:nvSpPr>
          <p:cNvPr id="39" name="Oval 38"/>
          <p:cNvSpPr/>
          <p:nvPr userDrawn="1"/>
        </p:nvSpPr>
        <p:spPr>
          <a:xfrm>
            <a:off x="5724460" y="2498118"/>
            <a:ext cx="704961" cy="70496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US">
              <a:latin typeface="Fedra Sans Bar-ilan" pitchFamily="50" charset="-79"/>
            </a:endParaRPr>
          </a:p>
        </p:txBody>
      </p:sp>
      <p:sp>
        <p:nvSpPr>
          <p:cNvPr id="41" name="Oval 40"/>
          <p:cNvSpPr/>
          <p:nvPr userDrawn="1"/>
        </p:nvSpPr>
        <p:spPr>
          <a:xfrm>
            <a:off x="5727714" y="3830819"/>
            <a:ext cx="704961" cy="70496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US">
              <a:latin typeface="Fedra Sans Bar-ilan" pitchFamily="50" charset="-79"/>
            </a:endParaRPr>
          </a:p>
        </p:txBody>
      </p:sp>
      <p:sp>
        <p:nvSpPr>
          <p:cNvPr id="42" name="Text Placeholder 13"/>
          <p:cNvSpPr>
            <a:spLocks noGrp="1"/>
          </p:cNvSpPr>
          <p:nvPr>
            <p:ph type="body" sz="quarter" idx="28" hasCustomPrompt="1"/>
          </p:nvPr>
        </p:nvSpPr>
        <p:spPr>
          <a:xfrm>
            <a:off x="5855003" y="4007801"/>
            <a:ext cx="400632" cy="427840"/>
          </a:xfrm>
        </p:spPr>
        <p:txBody>
          <a:bodyPr>
            <a:noAutofit/>
          </a:bodyPr>
          <a:lstStyle>
            <a:lvl1pPr algn="ctr">
              <a:defRPr sz="2000">
                <a:solidFill>
                  <a:schemeClr val="bg1"/>
                </a:solidFill>
                <a:cs typeface="Fedra Sans Bar-ilan" pitchFamily="50" charset="-79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1</a:t>
            </a:r>
            <a:endParaRPr lang="en-US"/>
          </a:p>
        </p:txBody>
      </p:sp>
      <p:sp>
        <p:nvSpPr>
          <p:cNvPr id="43" name="Oval 42"/>
          <p:cNvSpPr/>
          <p:nvPr userDrawn="1"/>
        </p:nvSpPr>
        <p:spPr>
          <a:xfrm>
            <a:off x="6221694" y="5192422"/>
            <a:ext cx="704961" cy="70496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US">
              <a:latin typeface="Fedra Sans Bar-ilan" pitchFamily="50" charset="-79"/>
            </a:endParaRPr>
          </a:p>
        </p:txBody>
      </p:sp>
      <p:sp>
        <p:nvSpPr>
          <p:cNvPr id="44" name="Text Placeholder 13"/>
          <p:cNvSpPr>
            <a:spLocks noGrp="1"/>
          </p:cNvSpPr>
          <p:nvPr>
            <p:ph type="body" sz="quarter" idx="29" hasCustomPrompt="1"/>
          </p:nvPr>
        </p:nvSpPr>
        <p:spPr>
          <a:xfrm>
            <a:off x="6348983" y="5369404"/>
            <a:ext cx="400632" cy="427840"/>
          </a:xfrm>
        </p:spPr>
        <p:txBody>
          <a:bodyPr>
            <a:noAutofit/>
          </a:bodyPr>
          <a:lstStyle>
            <a:lvl1pPr algn="ctr">
              <a:defRPr sz="2000">
                <a:solidFill>
                  <a:schemeClr val="bg1"/>
                </a:solidFill>
                <a:cs typeface="Fedra Sans Bar-ilan" pitchFamily="50" charset="-79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1</a:t>
            </a:r>
            <a:endParaRPr lang="en-US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quarter" idx="30" hasCustomPrompt="1"/>
          </p:nvPr>
        </p:nvSpPr>
        <p:spPr>
          <a:xfrm>
            <a:off x="5883690" y="2689050"/>
            <a:ext cx="369598" cy="441733"/>
          </a:xfrm>
        </p:spPr>
        <p:txBody>
          <a:bodyPr>
            <a:noAutofit/>
          </a:bodyPr>
          <a:lstStyle>
            <a:lvl1pPr>
              <a:defRPr sz="2000">
                <a:solidFill>
                  <a:schemeClr val="bg1"/>
                </a:solidFill>
                <a:cs typeface="Fedra Sans Bar-ilan" pitchFamily="50" charset="-79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he-IL"/>
              <a:t>1</a:t>
            </a:r>
          </a:p>
        </p:txBody>
      </p:sp>
      <p:sp>
        <p:nvSpPr>
          <p:cNvPr id="21" name="Footer Placeholder 27">
            <a:extLst>
              <a:ext uri="{FF2B5EF4-FFF2-40B4-BE49-F238E27FC236}">
                <a16:creationId xmlns:a16="http://schemas.microsoft.com/office/drawing/2014/main" id="{A3C9BBF0-D090-C643-8072-81501D7FF0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38368" y="6285041"/>
            <a:ext cx="2159000" cy="24928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pPr rtl="1"/>
            <a:r>
              <a:rPr lang="he-IL"/>
              <a:t>כותרת המצגת</a:t>
            </a:r>
            <a:endParaRPr lang="en-US"/>
          </a:p>
        </p:txBody>
      </p:sp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AD498CC8-DAE2-FD47-AD7A-16430337EC4D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>
          <a:xfrm>
            <a:off x="11348169" y="6238923"/>
            <a:ext cx="476250" cy="3651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FDB471CC-1647-9041-AC92-CE8E329D9294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19285DD-ED6F-014C-904C-94ECD3BEB7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81" y="5893276"/>
            <a:ext cx="726433" cy="7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8599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A197E6F-A4EE-5D49-A167-0D81A39492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8049"/>
            <a:ext cx="6034789" cy="68554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88735" y="232974"/>
            <a:ext cx="6576156" cy="68554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72754" y="3203079"/>
            <a:ext cx="2311399" cy="870194"/>
          </a:xfrm>
        </p:spPr>
        <p:txBody>
          <a:bodyPr anchor="ctr" anchorCtr="0">
            <a:noAutofit/>
          </a:bodyPr>
          <a:lstStyle>
            <a:lvl1pPr algn="ctr">
              <a:defRPr sz="3600" b="1" baseline="0">
                <a:solidFill>
                  <a:schemeClr val="tx2"/>
                </a:solidFill>
                <a:cs typeface="Fedra Sans Bar-ilan" pitchFamily="50" charset="-79"/>
              </a:defRPr>
            </a:lvl1pPr>
          </a:lstStyle>
          <a:p>
            <a:r>
              <a:rPr lang="he-IL"/>
              <a:t>ראשי פרקים</a:t>
            </a:r>
            <a:endParaRPr lang="en-US"/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6234786" y="962160"/>
            <a:ext cx="2307815" cy="326913"/>
          </a:xfrm>
        </p:spPr>
        <p:txBody>
          <a:bodyPr>
            <a:noAutofit/>
          </a:bodyPr>
          <a:lstStyle>
            <a:lvl1pPr algn="l" rtl="0">
              <a:defRPr sz="2000" b="1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כותרת נושא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9" hasCustomPrompt="1"/>
          </p:nvPr>
        </p:nvSpPr>
        <p:spPr>
          <a:xfrm>
            <a:off x="6234786" y="1305115"/>
            <a:ext cx="3818649" cy="620647"/>
          </a:xfrm>
        </p:spPr>
        <p:txBody>
          <a:bodyPr/>
          <a:lstStyle>
            <a:lvl1pPr algn="l" rtl="0">
              <a:lnSpc>
                <a:spcPct val="120000"/>
              </a:lnSpc>
              <a:defRPr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צא הקם ינאצם אבסטרקטי מלה </a:t>
            </a:r>
            <a:r>
              <a:rPr lang="he-IL" err="1"/>
              <a:t>אינטרפולציות</a:t>
            </a:r>
            <a:r>
              <a:rPr lang="he-IL"/>
              <a:t> סוננת אינטראקציית ירו</a:t>
            </a:r>
            <a:endParaRPr lang="en-US"/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537449" y="2346598"/>
            <a:ext cx="2307815" cy="326913"/>
          </a:xfrm>
        </p:spPr>
        <p:txBody>
          <a:bodyPr>
            <a:noAutofit/>
          </a:bodyPr>
          <a:lstStyle>
            <a:lvl1pPr algn="l" rtl="0">
              <a:defRPr sz="2000" b="1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כותרת נושא</a:t>
            </a:r>
            <a:endParaRPr lang="en-US"/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6537449" y="2689553"/>
            <a:ext cx="3818649" cy="620647"/>
          </a:xfrm>
        </p:spPr>
        <p:txBody>
          <a:bodyPr/>
          <a:lstStyle>
            <a:lvl1pPr algn="l" rtl="0">
              <a:lnSpc>
                <a:spcPct val="120000"/>
              </a:lnSpc>
              <a:defRPr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צא הקם ינאצם אבסטרקטי מלה </a:t>
            </a:r>
            <a:r>
              <a:rPr lang="he-IL" err="1"/>
              <a:t>אינטרפולציות</a:t>
            </a:r>
            <a:r>
              <a:rPr lang="he-IL"/>
              <a:t> סוננת אינטראקציית ירו</a:t>
            </a:r>
            <a:endParaRPr lang="en-US"/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537449" y="3666868"/>
            <a:ext cx="2307815" cy="326913"/>
          </a:xfrm>
        </p:spPr>
        <p:txBody>
          <a:bodyPr>
            <a:noAutofit/>
          </a:bodyPr>
          <a:lstStyle>
            <a:lvl1pPr algn="l" rtl="0">
              <a:defRPr sz="2000" b="1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כותרת נושא</a:t>
            </a:r>
            <a:endParaRPr lang="en-US"/>
          </a:p>
        </p:txBody>
      </p:sp>
      <p:sp>
        <p:nvSpPr>
          <p:cNvPr id="28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537449" y="4007671"/>
            <a:ext cx="3818649" cy="620647"/>
          </a:xfrm>
        </p:spPr>
        <p:txBody>
          <a:bodyPr/>
          <a:lstStyle>
            <a:lvl1pPr algn="l" rtl="0">
              <a:lnSpc>
                <a:spcPct val="120000"/>
              </a:lnSpc>
              <a:defRPr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צא הקם ינאצם אבסטרקטי מלה </a:t>
            </a:r>
            <a:r>
              <a:rPr lang="he-IL" err="1"/>
              <a:t>אינטרפולציות</a:t>
            </a:r>
            <a:r>
              <a:rPr lang="he-IL"/>
              <a:t> סוננת אינטראקציית ירו</a:t>
            </a:r>
            <a:endParaRPr lang="en-US"/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6267568" y="5035264"/>
            <a:ext cx="2307815" cy="326913"/>
          </a:xfrm>
        </p:spPr>
        <p:txBody>
          <a:bodyPr>
            <a:noAutofit/>
          </a:bodyPr>
          <a:lstStyle>
            <a:lvl1pPr algn="l" rtl="0">
              <a:defRPr sz="2000" b="1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כותרת נושא</a:t>
            </a:r>
            <a:endParaRPr lang="en-US"/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267568" y="5375519"/>
            <a:ext cx="3818649" cy="620647"/>
          </a:xfrm>
        </p:spPr>
        <p:txBody>
          <a:bodyPr/>
          <a:lstStyle>
            <a:lvl1pPr algn="l" rtl="0">
              <a:lnSpc>
                <a:spcPct val="120000"/>
              </a:lnSpc>
              <a:defRPr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צא הקם ינאצם אבסטרקטי מלה </a:t>
            </a:r>
            <a:r>
              <a:rPr lang="he-IL" err="1"/>
              <a:t>אינטרפולציות</a:t>
            </a:r>
            <a:r>
              <a:rPr lang="he-IL"/>
              <a:t> סוננת אינטראקציית ירו</a:t>
            </a:r>
            <a:endParaRPr lang="en-US"/>
          </a:p>
        </p:txBody>
      </p:sp>
      <p:sp>
        <p:nvSpPr>
          <p:cNvPr id="12" name="Oval 11"/>
          <p:cNvSpPr/>
          <p:nvPr userDrawn="1"/>
        </p:nvSpPr>
        <p:spPr>
          <a:xfrm>
            <a:off x="5174664" y="1105644"/>
            <a:ext cx="704961" cy="70496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>
              <a:latin typeface="Fedra Sans Bar-ilan" pitchFamily="50" charset="-79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6" hasCustomPrompt="1"/>
          </p:nvPr>
        </p:nvSpPr>
        <p:spPr>
          <a:xfrm>
            <a:off x="5301953" y="1282626"/>
            <a:ext cx="400632" cy="427840"/>
          </a:xfrm>
        </p:spPr>
        <p:txBody>
          <a:bodyPr>
            <a:noAutofit/>
          </a:bodyPr>
          <a:lstStyle>
            <a:lvl1pPr algn="ctr">
              <a:defRPr sz="2000">
                <a:solidFill>
                  <a:schemeClr val="bg1"/>
                </a:solidFill>
                <a:cs typeface="Fedra Sans Bar-ilan" pitchFamily="50" charset="-79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1</a:t>
            </a:r>
            <a:endParaRPr lang="en-US"/>
          </a:p>
        </p:txBody>
      </p:sp>
      <p:sp>
        <p:nvSpPr>
          <p:cNvPr id="39" name="Oval 38"/>
          <p:cNvSpPr/>
          <p:nvPr userDrawn="1"/>
        </p:nvSpPr>
        <p:spPr>
          <a:xfrm>
            <a:off x="5606475" y="2498118"/>
            <a:ext cx="704961" cy="70496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>
              <a:latin typeface="Fedra Sans Bar-ilan" pitchFamily="50" charset="-79"/>
            </a:endParaRPr>
          </a:p>
        </p:txBody>
      </p:sp>
      <p:sp>
        <p:nvSpPr>
          <p:cNvPr id="41" name="Oval 40"/>
          <p:cNvSpPr/>
          <p:nvPr userDrawn="1"/>
        </p:nvSpPr>
        <p:spPr>
          <a:xfrm>
            <a:off x="5594979" y="3830819"/>
            <a:ext cx="704961" cy="70496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US">
              <a:latin typeface="Fedra Sans Bar-ilan" pitchFamily="50" charset="-79"/>
            </a:endParaRPr>
          </a:p>
        </p:txBody>
      </p:sp>
      <p:sp>
        <p:nvSpPr>
          <p:cNvPr id="42" name="Text Placeholder 13"/>
          <p:cNvSpPr>
            <a:spLocks noGrp="1"/>
          </p:cNvSpPr>
          <p:nvPr>
            <p:ph type="body" sz="quarter" idx="28" hasCustomPrompt="1"/>
          </p:nvPr>
        </p:nvSpPr>
        <p:spPr>
          <a:xfrm>
            <a:off x="5722268" y="4007801"/>
            <a:ext cx="400632" cy="427840"/>
          </a:xfrm>
        </p:spPr>
        <p:txBody>
          <a:bodyPr>
            <a:noAutofit/>
          </a:bodyPr>
          <a:lstStyle>
            <a:lvl1pPr algn="ctr">
              <a:defRPr sz="2000">
                <a:solidFill>
                  <a:schemeClr val="bg1"/>
                </a:solidFill>
                <a:cs typeface="Fedra Sans Bar-ilan" pitchFamily="50" charset="-79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1</a:t>
            </a:r>
            <a:endParaRPr lang="en-US"/>
          </a:p>
        </p:txBody>
      </p:sp>
      <p:sp>
        <p:nvSpPr>
          <p:cNvPr id="43" name="Oval 42"/>
          <p:cNvSpPr/>
          <p:nvPr userDrawn="1"/>
        </p:nvSpPr>
        <p:spPr>
          <a:xfrm>
            <a:off x="5086071" y="5192422"/>
            <a:ext cx="704961" cy="70496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>
              <a:latin typeface="Fedra Sans Bar-ilan" pitchFamily="50" charset="-79"/>
            </a:endParaRPr>
          </a:p>
        </p:txBody>
      </p:sp>
      <p:sp>
        <p:nvSpPr>
          <p:cNvPr id="44" name="Text Placeholder 13"/>
          <p:cNvSpPr>
            <a:spLocks noGrp="1"/>
          </p:cNvSpPr>
          <p:nvPr>
            <p:ph type="body" sz="quarter" idx="29" hasCustomPrompt="1"/>
          </p:nvPr>
        </p:nvSpPr>
        <p:spPr>
          <a:xfrm>
            <a:off x="5213360" y="5369404"/>
            <a:ext cx="400632" cy="427840"/>
          </a:xfrm>
        </p:spPr>
        <p:txBody>
          <a:bodyPr>
            <a:noAutofit/>
          </a:bodyPr>
          <a:lstStyle>
            <a:lvl1pPr algn="ctr">
              <a:defRPr sz="2000">
                <a:solidFill>
                  <a:schemeClr val="bg1"/>
                </a:solidFill>
                <a:cs typeface="Fedra Sans Bar-ilan" pitchFamily="50" charset="-79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1</a:t>
            </a:r>
            <a:endParaRPr lang="en-US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quarter" idx="30" hasCustomPrompt="1"/>
          </p:nvPr>
        </p:nvSpPr>
        <p:spPr>
          <a:xfrm>
            <a:off x="5765705" y="2689050"/>
            <a:ext cx="369598" cy="441733"/>
          </a:xfrm>
        </p:spPr>
        <p:txBody>
          <a:bodyPr>
            <a:noAutofit/>
          </a:bodyPr>
          <a:lstStyle>
            <a:lvl1pPr>
              <a:defRPr sz="2000">
                <a:solidFill>
                  <a:schemeClr val="bg1"/>
                </a:solidFill>
                <a:cs typeface="Fedra Sans Bar-ilan" pitchFamily="50" charset="-79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he-IL"/>
              <a:t>1</a:t>
            </a:r>
          </a:p>
        </p:txBody>
      </p:sp>
      <p:sp>
        <p:nvSpPr>
          <p:cNvPr id="32" name="Footer Placeholder 27">
            <a:extLst>
              <a:ext uri="{FF2B5EF4-FFF2-40B4-BE49-F238E27FC236}">
                <a16:creationId xmlns:a16="http://schemas.microsoft.com/office/drawing/2014/main" id="{56958A2A-29CD-D741-99D5-118FA9382FD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49589" y="6285041"/>
            <a:ext cx="2159000" cy="24928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4"/>
                </a:solidFill>
              </a:defRPr>
            </a:lvl1pPr>
          </a:lstStyle>
          <a:p>
            <a:pPr rtl="1"/>
            <a:r>
              <a:rPr lang="he-IL"/>
              <a:t>כותרת המצגת</a:t>
            </a:r>
            <a:endParaRPr lang="en-US"/>
          </a:p>
        </p:txBody>
      </p:sp>
      <p:sp>
        <p:nvSpPr>
          <p:cNvPr id="33" name="Slide Number Placeholder 3">
            <a:extLst>
              <a:ext uri="{FF2B5EF4-FFF2-40B4-BE49-F238E27FC236}">
                <a16:creationId xmlns:a16="http://schemas.microsoft.com/office/drawing/2014/main" id="{54A2ED92-EBD5-4B48-9FD0-BAB98DB1D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3339" y="6238923"/>
            <a:ext cx="476250" cy="365125"/>
          </a:xfrm>
        </p:spPr>
        <p:txBody>
          <a:bodyPr/>
          <a:lstStyle>
            <a:lvl1pPr algn="l">
              <a:defRPr>
                <a:solidFill>
                  <a:schemeClr val="accent4"/>
                </a:solidFill>
              </a:defRPr>
            </a:lvl1pPr>
          </a:lstStyle>
          <a:p>
            <a:fld id="{FDB471CC-1647-9041-AC92-CE8E329D9294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CA8F2C31-B00D-7841-B8F7-057AB192D8F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2411" y="5893276"/>
            <a:ext cx="726433" cy="7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3791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62611" y="1327150"/>
            <a:ext cx="10935417" cy="517525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edra Sans Bar-ilan" pitchFamily="50" charset="-79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52500" y="0"/>
            <a:ext cx="10403031" cy="990600"/>
          </a:xfrm>
        </p:spPr>
        <p:txBody>
          <a:bodyPr anchor="ctr"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r>
              <a:rPr lang="he-IL"/>
              <a:t>כותרת מפה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47850" y="2736850"/>
            <a:ext cx="336550" cy="33655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80374" y="5065658"/>
            <a:ext cx="336550" cy="3365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65463" y="3073400"/>
            <a:ext cx="336550" cy="33655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83928" y="2400300"/>
            <a:ext cx="336550" cy="33655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38852" y="2211114"/>
            <a:ext cx="336550" cy="33655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10908" y="3077341"/>
            <a:ext cx="336550" cy="336550"/>
          </a:xfrm>
          <a:prstGeom prst="rect">
            <a:avLst/>
          </a:prstGeom>
        </p:spPr>
      </p:pic>
      <p:sp>
        <p:nvSpPr>
          <p:cNvPr id="32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8168783" y="1935058"/>
            <a:ext cx="3186748" cy="801792"/>
          </a:xfrm>
        </p:spPr>
        <p:txBody>
          <a:bodyPr/>
          <a:lstStyle>
            <a:lvl1pPr>
              <a:lnSpc>
                <a:spcPct val="120000"/>
              </a:lnSpc>
              <a:defRPr baseline="0"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צא הקם ינאצם אבסטרקטי מלה </a:t>
            </a:r>
            <a:r>
              <a:rPr lang="he-IL" err="1"/>
              <a:t>אינטרפולציות</a:t>
            </a:r>
            <a:r>
              <a:rPr lang="he-IL"/>
              <a:t> סוננת</a:t>
            </a:r>
            <a:r>
              <a:rPr lang="en-US"/>
              <a:t> </a:t>
            </a:r>
            <a:r>
              <a:rPr lang="he-IL"/>
              <a:t>אינטראקציית </a:t>
            </a:r>
            <a:r>
              <a:rPr lang="he-IL" err="1"/>
              <a:t>ירוצא</a:t>
            </a:r>
            <a:r>
              <a:rPr lang="he-IL"/>
              <a:t> הקם ינאצם אבסטרקטי מלה</a:t>
            </a:r>
            <a:endParaRPr lang="en-US"/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8168784" y="1435051"/>
            <a:ext cx="3186748" cy="272921"/>
          </a:xfrm>
        </p:spPr>
        <p:txBody>
          <a:bodyPr>
            <a:noAutofit/>
          </a:bodyPr>
          <a:lstStyle>
            <a:lvl1pPr>
              <a:defRPr sz="2000" b="1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כותרת נושא</a:t>
            </a:r>
            <a:endParaRPr lang="en-US"/>
          </a:p>
        </p:txBody>
      </p:sp>
      <p:sp>
        <p:nvSpPr>
          <p:cNvPr id="34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5334743" y="3073400"/>
            <a:ext cx="2276165" cy="236222"/>
          </a:xfrm>
        </p:spPr>
        <p:txBody>
          <a:bodyPr/>
          <a:lstStyle>
            <a:lvl1pPr>
              <a:defRPr b="1" baseline="0">
                <a:cs typeface="Fedra Sans Bar-ilan" pitchFamily="50" charset="-79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מיקום במפה</a:t>
            </a:r>
            <a:endParaRPr lang="en-US"/>
          </a:p>
        </p:txBody>
      </p:sp>
      <p:sp>
        <p:nvSpPr>
          <p:cNvPr id="35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4262687" y="2243495"/>
            <a:ext cx="2276165" cy="236222"/>
          </a:xfrm>
        </p:spPr>
        <p:txBody>
          <a:bodyPr/>
          <a:lstStyle>
            <a:lvl1pPr>
              <a:defRPr b="1" baseline="0">
                <a:cs typeface="Fedra Sans Bar-ilan" pitchFamily="50" charset="-79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מיקום במפה</a:t>
            </a:r>
            <a:endParaRPr lang="en-US"/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26" hasCustomPrompt="1"/>
          </p:nvPr>
        </p:nvSpPr>
        <p:spPr>
          <a:xfrm>
            <a:off x="2307763" y="2418714"/>
            <a:ext cx="2276165" cy="236222"/>
          </a:xfrm>
        </p:spPr>
        <p:txBody>
          <a:bodyPr/>
          <a:lstStyle>
            <a:lvl1pPr>
              <a:defRPr b="1" baseline="0">
                <a:cs typeface="Fedra Sans Bar-ilan" pitchFamily="50" charset="-79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מיקום במפה</a:t>
            </a:r>
            <a:endParaRPr lang="en-US"/>
          </a:p>
        </p:txBody>
      </p:sp>
      <p:sp>
        <p:nvSpPr>
          <p:cNvPr id="37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2989298" y="3073400"/>
            <a:ext cx="2276165" cy="236222"/>
          </a:xfrm>
        </p:spPr>
        <p:txBody>
          <a:bodyPr/>
          <a:lstStyle>
            <a:lvl1pPr>
              <a:defRPr b="1" baseline="0">
                <a:cs typeface="Fedra Sans Bar-ilan" pitchFamily="50" charset="-79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מיקום במפה</a:t>
            </a:r>
            <a:endParaRPr lang="en-US"/>
          </a:p>
        </p:txBody>
      </p:sp>
      <p:sp>
        <p:nvSpPr>
          <p:cNvPr id="38" name="Text Placeholder 9"/>
          <p:cNvSpPr>
            <a:spLocks noGrp="1"/>
          </p:cNvSpPr>
          <p:nvPr>
            <p:ph type="body" sz="quarter" idx="28" hasCustomPrompt="1"/>
          </p:nvPr>
        </p:nvSpPr>
        <p:spPr>
          <a:xfrm>
            <a:off x="112062" y="5069667"/>
            <a:ext cx="2276165" cy="236222"/>
          </a:xfrm>
        </p:spPr>
        <p:txBody>
          <a:bodyPr/>
          <a:lstStyle>
            <a:lvl1pPr>
              <a:defRPr b="1" baseline="0">
                <a:cs typeface="Fedra Sans Bar-ilan" pitchFamily="50" charset="-79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מיקום במפה</a:t>
            </a:r>
            <a:endParaRPr lang="en-US"/>
          </a:p>
        </p:txBody>
      </p:sp>
      <p:sp>
        <p:nvSpPr>
          <p:cNvPr id="39" name="Text Placeholder 9"/>
          <p:cNvSpPr>
            <a:spLocks noGrp="1"/>
          </p:cNvSpPr>
          <p:nvPr>
            <p:ph type="body" sz="quarter" idx="29" hasCustomPrompt="1"/>
          </p:nvPr>
        </p:nvSpPr>
        <p:spPr>
          <a:xfrm>
            <a:off x="-433671" y="2755264"/>
            <a:ext cx="2276165" cy="236222"/>
          </a:xfrm>
        </p:spPr>
        <p:txBody>
          <a:bodyPr/>
          <a:lstStyle>
            <a:lvl1pPr>
              <a:defRPr b="1" baseline="0">
                <a:cs typeface="Fedra Sans Bar-ilan" pitchFamily="50" charset="-79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מיקום במפה</a:t>
            </a:r>
            <a:endParaRPr lang="en-US"/>
          </a:p>
        </p:txBody>
      </p:sp>
      <p:sp>
        <p:nvSpPr>
          <p:cNvPr id="21" name="Footer Placeholder 27">
            <a:extLst>
              <a:ext uri="{FF2B5EF4-FFF2-40B4-BE49-F238E27FC236}">
                <a16:creationId xmlns:a16="http://schemas.microsoft.com/office/drawing/2014/main" id="{7FC60D23-75F6-F648-B004-3FB52DB766A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38368" y="6285041"/>
            <a:ext cx="2159000" cy="24928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pPr rtl="1"/>
            <a:r>
              <a:rPr lang="he-IL"/>
              <a:t>כותרת המצגת</a:t>
            </a:r>
            <a:endParaRPr lang="en-US"/>
          </a:p>
        </p:txBody>
      </p:sp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7E24608D-92E2-7448-A41B-4AD27123B15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48169" y="6238923"/>
            <a:ext cx="476250" cy="3651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FDB471CC-1647-9041-AC92-CE8E329D9294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19285DD-ED6F-014C-904C-94ECD3BEB7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81" y="5893276"/>
            <a:ext cx="726433" cy="7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1212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3684" y="96503"/>
            <a:ext cx="5092700" cy="6858000"/>
          </a:xfrm>
          <a:prstGeom prst="rect">
            <a:avLst/>
          </a:prstGeom>
        </p:spPr>
      </p:pic>
      <p:sp>
        <p:nvSpPr>
          <p:cNvPr id="4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8285019" y="1265113"/>
            <a:ext cx="3186748" cy="801792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400" baseline="0"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צא הקם ינאצם אבסטרקטי מלה </a:t>
            </a:r>
            <a:r>
              <a:rPr lang="he-IL" err="1"/>
              <a:t>אינטרפולציות</a:t>
            </a:r>
            <a:r>
              <a:rPr lang="he-IL"/>
              <a:t> סוננת</a:t>
            </a:r>
            <a:r>
              <a:rPr lang="en-US"/>
              <a:t> </a:t>
            </a:r>
            <a:r>
              <a:rPr lang="he-IL"/>
              <a:t>אינטראקציית </a:t>
            </a:r>
            <a:r>
              <a:rPr lang="he-IL" err="1"/>
              <a:t>ירוצא</a:t>
            </a:r>
            <a:r>
              <a:rPr lang="he-IL"/>
              <a:t> הקם ינאצם אבסטרקטי מלה</a:t>
            </a:r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3435927"/>
            <a:ext cx="3572018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9"/>
          <p:cNvSpPr>
            <a:spLocks noGrp="1"/>
          </p:cNvSpPr>
          <p:nvPr>
            <p:ph type="body" sz="quarter" idx="22" hasCustomPrompt="1"/>
          </p:nvPr>
        </p:nvSpPr>
        <p:spPr>
          <a:xfrm>
            <a:off x="8285019" y="4555569"/>
            <a:ext cx="3186748" cy="801792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400" baseline="0"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צא הקם ינאצם אבסטרקטי מלה </a:t>
            </a:r>
            <a:r>
              <a:rPr lang="he-IL" err="1"/>
              <a:t>אינטרפולציות</a:t>
            </a:r>
            <a:r>
              <a:rPr lang="he-IL"/>
              <a:t> סוננת</a:t>
            </a:r>
            <a:r>
              <a:rPr lang="en-US"/>
              <a:t> </a:t>
            </a:r>
            <a:r>
              <a:rPr lang="he-IL"/>
              <a:t>אינטראקציית </a:t>
            </a:r>
            <a:r>
              <a:rPr lang="he-IL" err="1"/>
              <a:t>ירוצא</a:t>
            </a:r>
            <a:r>
              <a:rPr lang="he-IL"/>
              <a:t> הקם ינאצם אבסטרקטי מלה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92728" y="1265113"/>
            <a:ext cx="3186748" cy="801792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 sz="1400" baseline="0"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צא הקם ינאצם אבסטרקטי מלה </a:t>
            </a:r>
            <a:r>
              <a:rPr lang="he-IL" err="1"/>
              <a:t>אינטרפולציות</a:t>
            </a:r>
            <a:r>
              <a:rPr lang="he-IL"/>
              <a:t> סוננת</a:t>
            </a:r>
            <a:r>
              <a:rPr lang="en-US"/>
              <a:t> </a:t>
            </a:r>
            <a:r>
              <a:rPr lang="he-IL"/>
              <a:t>אינטראקציית </a:t>
            </a:r>
            <a:r>
              <a:rPr lang="he-IL" err="1"/>
              <a:t>ירוצא</a:t>
            </a:r>
            <a:r>
              <a:rPr lang="he-IL"/>
              <a:t> הקם ינאצם אבסטרקטי מלה</a:t>
            </a:r>
            <a:endParaRPr lang="en-US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692728" y="4555569"/>
            <a:ext cx="3186748" cy="801792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 sz="1400" baseline="0"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צא הקם ינאצם אבסטרקטי מלה </a:t>
            </a:r>
            <a:r>
              <a:rPr lang="he-IL" err="1"/>
              <a:t>אינטרפולציות</a:t>
            </a:r>
            <a:r>
              <a:rPr lang="he-IL"/>
              <a:t> סוננת</a:t>
            </a:r>
            <a:r>
              <a:rPr lang="en-US"/>
              <a:t> </a:t>
            </a:r>
            <a:r>
              <a:rPr lang="he-IL"/>
              <a:t>אינטראקציית </a:t>
            </a:r>
            <a:r>
              <a:rPr lang="he-IL" err="1"/>
              <a:t>ירוצא</a:t>
            </a:r>
            <a:r>
              <a:rPr lang="he-IL"/>
              <a:t> הקם ינאצם אבסטרקטי מלה</a:t>
            </a: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8619982" y="3435927"/>
            <a:ext cx="3572018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V="1">
            <a:off x="6050035" y="13853"/>
            <a:ext cx="11401" cy="942109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V="1">
            <a:off x="6050036" y="5915891"/>
            <a:ext cx="11401" cy="942109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 userDrawn="1"/>
        </p:nvSpPr>
        <p:spPr>
          <a:xfrm>
            <a:off x="4282619" y="1668510"/>
            <a:ext cx="3534833" cy="3534833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US">
              <a:latin typeface="Fedra Sans Bar-ilan" pitchFamily="50" charset="-79"/>
            </a:endParaRP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6791" y="3705676"/>
            <a:ext cx="424917" cy="34721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1631" y="2237146"/>
            <a:ext cx="403064" cy="3812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4807" y="2252912"/>
            <a:ext cx="339934" cy="37635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8122" y="3742173"/>
            <a:ext cx="296227" cy="293799"/>
          </a:xfrm>
          <a:prstGeom prst="rect">
            <a:avLst/>
          </a:prstGeom>
        </p:spPr>
      </p:pic>
      <p:cxnSp>
        <p:nvCxnSpPr>
          <p:cNvPr id="28" name="Straight Connector 27"/>
          <p:cNvCxnSpPr/>
          <p:nvPr userDrawn="1"/>
        </p:nvCxnSpPr>
        <p:spPr>
          <a:xfrm flipV="1">
            <a:off x="6060359" y="2098437"/>
            <a:ext cx="3288" cy="2695226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 flipH="1" flipV="1">
            <a:off x="4587525" y="3435926"/>
            <a:ext cx="2812930" cy="10125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 Placeholder 36"/>
          <p:cNvSpPr>
            <a:spLocks noGrp="1"/>
          </p:cNvSpPr>
          <p:nvPr>
            <p:ph type="body" sz="quarter" idx="25" hasCustomPrompt="1"/>
          </p:nvPr>
        </p:nvSpPr>
        <p:spPr>
          <a:xfrm>
            <a:off x="6257359" y="2648982"/>
            <a:ext cx="907650" cy="287742"/>
          </a:xfrm>
        </p:spPr>
        <p:txBody>
          <a:bodyPr/>
          <a:lstStyle>
            <a:lvl1pPr algn="l">
              <a:defRPr sz="2000" b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25%</a:t>
            </a:r>
          </a:p>
        </p:txBody>
      </p:sp>
      <p:sp>
        <p:nvSpPr>
          <p:cNvPr id="38" name="Text Placeholder 9"/>
          <p:cNvSpPr>
            <a:spLocks noGrp="1"/>
          </p:cNvSpPr>
          <p:nvPr>
            <p:ph type="body" sz="quarter" idx="26" hasCustomPrompt="1"/>
          </p:nvPr>
        </p:nvSpPr>
        <p:spPr>
          <a:xfrm>
            <a:off x="6237123" y="2969455"/>
            <a:ext cx="1406852" cy="263391"/>
          </a:xfrm>
        </p:spPr>
        <p:txBody>
          <a:bodyPr>
            <a:noAutofit/>
          </a:bodyPr>
          <a:lstStyle>
            <a:lvl1pPr algn="l">
              <a:buNone/>
              <a:defRPr sz="1400" b="0" baseline="0">
                <a:solidFill>
                  <a:schemeClr val="bg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הקם ינאצם אב</a:t>
            </a:r>
            <a:endParaRPr lang="en-US"/>
          </a:p>
        </p:txBody>
      </p:sp>
      <p:sp>
        <p:nvSpPr>
          <p:cNvPr id="39" name="Text Placeholder 36"/>
          <p:cNvSpPr>
            <a:spLocks noGrp="1"/>
          </p:cNvSpPr>
          <p:nvPr>
            <p:ph type="body" sz="quarter" idx="27" hasCustomPrompt="1"/>
          </p:nvPr>
        </p:nvSpPr>
        <p:spPr>
          <a:xfrm>
            <a:off x="6257359" y="4061715"/>
            <a:ext cx="907650" cy="287742"/>
          </a:xfrm>
        </p:spPr>
        <p:txBody>
          <a:bodyPr/>
          <a:lstStyle>
            <a:lvl1pPr algn="l">
              <a:defRPr sz="2000" b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25%</a:t>
            </a:r>
          </a:p>
        </p:txBody>
      </p:sp>
      <p:sp>
        <p:nvSpPr>
          <p:cNvPr id="40" name="Text Placeholder 9"/>
          <p:cNvSpPr>
            <a:spLocks noGrp="1"/>
          </p:cNvSpPr>
          <p:nvPr>
            <p:ph type="body" sz="quarter" idx="28" hasCustomPrompt="1"/>
          </p:nvPr>
        </p:nvSpPr>
        <p:spPr>
          <a:xfrm>
            <a:off x="6237123" y="4382188"/>
            <a:ext cx="1406852" cy="263391"/>
          </a:xfrm>
        </p:spPr>
        <p:txBody>
          <a:bodyPr>
            <a:noAutofit/>
          </a:bodyPr>
          <a:lstStyle>
            <a:lvl1pPr algn="l">
              <a:buNone/>
              <a:defRPr sz="1400" b="0" baseline="0">
                <a:solidFill>
                  <a:schemeClr val="bg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הקם ינאצם אב</a:t>
            </a:r>
            <a:endParaRPr lang="en-US"/>
          </a:p>
        </p:txBody>
      </p:sp>
      <p:sp>
        <p:nvSpPr>
          <p:cNvPr id="42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4529977" y="2969455"/>
            <a:ext cx="1406852" cy="263391"/>
          </a:xfrm>
        </p:spPr>
        <p:txBody>
          <a:bodyPr>
            <a:noAutofit/>
          </a:bodyPr>
          <a:lstStyle>
            <a:lvl1pPr algn="r">
              <a:buNone/>
              <a:defRPr sz="1400" b="0" baseline="0">
                <a:solidFill>
                  <a:schemeClr val="bg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הקם ינאצם אב</a:t>
            </a:r>
            <a:endParaRPr lang="en-US"/>
          </a:p>
        </p:txBody>
      </p:sp>
      <p:sp>
        <p:nvSpPr>
          <p:cNvPr id="44" name="Text Placeholder 9"/>
          <p:cNvSpPr>
            <a:spLocks noGrp="1"/>
          </p:cNvSpPr>
          <p:nvPr>
            <p:ph type="body" sz="quarter" idx="32" hasCustomPrompt="1"/>
          </p:nvPr>
        </p:nvSpPr>
        <p:spPr>
          <a:xfrm>
            <a:off x="4529977" y="4382188"/>
            <a:ext cx="1406852" cy="263391"/>
          </a:xfrm>
        </p:spPr>
        <p:txBody>
          <a:bodyPr>
            <a:noAutofit/>
          </a:bodyPr>
          <a:lstStyle>
            <a:lvl1pPr algn="r">
              <a:buNone/>
              <a:defRPr sz="1400" b="0" baseline="0">
                <a:solidFill>
                  <a:schemeClr val="bg1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הקם ינאצם אב</a:t>
            </a:r>
            <a:endParaRPr lang="en-US"/>
          </a:p>
        </p:txBody>
      </p:sp>
      <p:sp>
        <p:nvSpPr>
          <p:cNvPr id="45" name="Text Placeholder 9"/>
          <p:cNvSpPr>
            <a:spLocks noGrp="1"/>
          </p:cNvSpPr>
          <p:nvPr>
            <p:ph type="body" sz="quarter" idx="33" hasCustomPrompt="1"/>
          </p:nvPr>
        </p:nvSpPr>
        <p:spPr>
          <a:xfrm>
            <a:off x="4529977" y="2669119"/>
            <a:ext cx="1406852" cy="263391"/>
          </a:xfrm>
        </p:spPr>
        <p:txBody>
          <a:bodyPr>
            <a:noAutofit/>
          </a:bodyPr>
          <a:lstStyle>
            <a:lvl1pPr algn="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25%</a:t>
            </a:r>
          </a:p>
        </p:txBody>
      </p:sp>
      <p:sp>
        <p:nvSpPr>
          <p:cNvPr id="46" name="Text Placeholder 9"/>
          <p:cNvSpPr>
            <a:spLocks noGrp="1"/>
          </p:cNvSpPr>
          <p:nvPr>
            <p:ph type="body" sz="quarter" idx="34" hasCustomPrompt="1"/>
          </p:nvPr>
        </p:nvSpPr>
        <p:spPr>
          <a:xfrm>
            <a:off x="4529977" y="4068384"/>
            <a:ext cx="1406852" cy="263391"/>
          </a:xfrm>
        </p:spPr>
        <p:txBody>
          <a:bodyPr>
            <a:noAutofit/>
          </a:bodyPr>
          <a:lstStyle>
            <a:lvl1pPr algn="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25%</a:t>
            </a:r>
          </a:p>
        </p:txBody>
      </p:sp>
      <p:sp>
        <p:nvSpPr>
          <p:cNvPr id="29" name="Footer Placeholder 27">
            <a:extLst>
              <a:ext uri="{FF2B5EF4-FFF2-40B4-BE49-F238E27FC236}">
                <a16:creationId xmlns:a16="http://schemas.microsoft.com/office/drawing/2014/main" id="{1D6CF15C-84F4-4941-B41A-F149D6127A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38368" y="6285041"/>
            <a:ext cx="2159000" cy="24928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pPr rtl="1"/>
            <a:r>
              <a:rPr lang="he-IL"/>
              <a:t>כותרת המצגת</a:t>
            </a:r>
            <a:endParaRPr lang="en-US"/>
          </a:p>
        </p:txBody>
      </p:sp>
      <p:sp>
        <p:nvSpPr>
          <p:cNvPr id="30" name="Slide Number Placeholder 3">
            <a:extLst>
              <a:ext uri="{FF2B5EF4-FFF2-40B4-BE49-F238E27FC236}">
                <a16:creationId xmlns:a16="http://schemas.microsoft.com/office/drawing/2014/main" id="{9B9F9564-F3EF-CB47-82AA-B4F62B2AF2CD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>
          <a:xfrm>
            <a:off x="11348169" y="6238923"/>
            <a:ext cx="476250" cy="3651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FDB471CC-1647-9041-AC92-CE8E329D9294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19285DD-ED6F-014C-904C-94ECD3BEB76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81" y="5893276"/>
            <a:ext cx="726433" cy="7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1361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8E9411D8-0630-334B-930E-310C79D65F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6131" y="2889955"/>
            <a:ext cx="1330582" cy="134337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7A34D56-6CEF-F64D-AE2D-495B370D95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6131" y="4560710"/>
            <a:ext cx="1330582" cy="134337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3C2EEDB-9FBC-8B4A-9832-927E9EFE47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21242" y="1230489"/>
            <a:ext cx="1330582" cy="134337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700428D-F4B7-9843-BAD4-C2A69B4788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21242" y="2889955"/>
            <a:ext cx="1330582" cy="134337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494A5B4-92AE-C941-AA47-2BA3284706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21242" y="4560710"/>
            <a:ext cx="1330582" cy="1343377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9522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edra Sans Bar-ilan" pitchFamily="50" charset="-79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87221" y="19041"/>
            <a:ext cx="10068310" cy="981081"/>
          </a:xfrm>
        </p:spPr>
        <p:txBody>
          <a:bodyPr anchor="ctr"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r>
              <a:rPr lang="he-IL"/>
              <a:t>ראשי פרקים מפורטים</a:t>
            </a:r>
            <a:endParaRPr lang="en-US"/>
          </a:p>
        </p:txBody>
      </p:sp>
      <p:sp>
        <p:nvSpPr>
          <p:cNvPr id="32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790620" y="1782779"/>
            <a:ext cx="3186747" cy="719193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buNone/>
              <a:defRPr sz="1400" b="0" baseline="0"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צא הקם ינאצם אבסטרקטי מלה</a:t>
            </a:r>
            <a:r>
              <a:rPr lang="en-US"/>
              <a:t> </a:t>
            </a:r>
            <a:r>
              <a:rPr lang="he-IL" err="1"/>
              <a:t>אינטרפו</a:t>
            </a:r>
            <a:r>
              <a:rPr lang="en-US"/>
              <a:t> </a:t>
            </a:r>
            <a:r>
              <a:rPr lang="he-IL"/>
              <a:t>לציות סוננת</a:t>
            </a:r>
            <a:r>
              <a:rPr lang="en-US"/>
              <a:t> </a:t>
            </a:r>
            <a:r>
              <a:rPr lang="he-IL"/>
              <a:t>אינטראקציית </a:t>
            </a:r>
            <a:r>
              <a:rPr lang="he-IL" err="1"/>
              <a:t>ירוצא</a:t>
            </a:r>
            <a:r>
              <a:rPr lang="he-IL"/>
              <a:t> הקם ינאצם אבסטרקטי מלה</a:t>
            </a:r>
            <a:endParaRPr lang="en-US"/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6790620" y="1409772"/>
            <a:ext cx="3186748" cy="272921"/>
          </a:xfrm>
        </p:spPr>
        <p:txBody>
          <a:bodyPr>
            <a:noAutofit/>
          </a:bodyPr>
          <a:lstStyle>
            <a:lvl1pPr>
              <a:defRPr sz="2000" b="1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כותרת נושא</a:t>
            </a:r>
            <a:endParaRPr lang="en-US"/>
          </a:p>
        </p:txBody>
      </p:sp>
      <p:sp>
        <p:nvSpPr>
          <p:cNvPr id="43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6790620" y="3446430"/>
            <a:ext cx="3186747" cy="719193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buNone/>
              <a:defRPr sz="1400" b="0" baseline="0"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צא הקם ינאצם אבסטרקטי מלה</a:t>
            </a:r>
            <a:r>
              <a:rPr lang="en-US"/>
              <a:t> </a:t>
            </a:r>
            <a:r>
              <a:rPr lang="he-IL" err="1"/>
              <a:t>אינטרפו</a:t>
            </a:r>
            <a:r>
              <a:rPr lang="en-US"/>
              <a:t> </a:t>
            </a:r>
            <a:r>
              <a:rPr lang="he-IL"/>
              <a:t>לציות סוננת</a:t>
            </a:r>
            <a:r>
              <a:rPr lang="en-US"/>
              <a:t> </a:t>
            </a:r>
            <a:r>
              <a:rPr lang="he-IL"/>
              <a:t>אינטראקציית </a:t>
            </a:r>
            <a:r>
              <a:rPr lang="he-IL" err="1"/>
              <a:t>ירוצא</a:t>
            </a:r>
            <a:r>
              <a:rPr lang="he-IL"/>
              <a:t> הקם ינאצם אבסטרקטי מלה</a:t>
            </a:r>
            <a:endParaRPr lang="en-US"/>
          </a:p>
        </p:txBody>
      </p:sp>
      <p:sp>
        <p:nvSpPr>
          <p:cNvPr id="44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6790620" y="3073423"/>
            <a:ext cx="3186748" cy="272921"/>
          </a:xfrm>
        </p:spPr>
        <p:txBody>
          <a:bodyPr>
            <a:noAutofit/>
          </a:bodyPr>
          <a:lstStyle>
            <a:lvl1pPr>
              <a:defRPr sz="2000" b="1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כותרת נושא</a:t>
            </a:r>
            <a:endParaRPr lang="en-US"/>
          </a:p>
        </p:txBody>
      </p:sp>
      <p:sp>
        <p:nvSpPr>
          <p:cNvPr id="46" name="Text Placeholder 9"/>
          <p:cNvSpPr>
            <a:spLocks noGrp="1"/>
          </p:cNvSpPr>
          <p:nvPr>
            <p:ph type="body" sz="quarter" idx="26" hasCustomPrompt="1"/>
          </p:nvPr>
        </p:nvSpPr>
        <p:spPr>
          <a:xfrm>
            <a:off x="6790620" y="5110081"/>
            <a:ext cx="3186747" cy="719193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buNone/>
              <a:defRPr sz="1400" b="0" baseline="0"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צא הקם ינאצם אבסטרקטי מלה</a:t>
            </a:r>
            <a:r>
              <a:rPr lang="en-US"/>
              <a:t> </a:t>
            </a:r>
            <a:r>
              <a:rPr lang="he-IL" err="1"/>
              <a:t>אינטרפו</a:t>
            </a:r>
            <a:r>
              <a:rPr lang="en-US"/>
              <a:t> </a:t>
            </a:r>
            <a:r>
              <a:rPr lang="he-IL"/>
              <a:t>לציות סוננת</a:t>
            </a:r>
            <a:r>
              <a:rPr lang="en-US"/>
              <a:t> </a:t>
            </a:r>
            <a:r>
              <a:rPr lang="he-IL"/>
              <a:t>אינטראקציית </a:t>
            </a:r>
            <a:r>
              <a:rPr lang="he-IL" err="1"/>
              <a:t>ירוצא</a:t>
            </a:r>
            <a:r>
              <a:rPr lang="he-IL"/>
              <a:t> הקם ינאצם אבסטרקטי מלה</a:t>
            </a:r>
            <a:endParaRPr lang="en-US"/>
          </a:p>
        </p:txBody>
      </p:sp>
      <p:sp>
        <p:nvSpPr>
          <p:cNvPr id="47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6790620" y="4737074"/>
            <a:ext cx="3186748" cy="272921"/>
          </a:xfrm>
        </p:spPr>
        <p:txBody>
          <a:bodyPr>
            <a:noAutofit/>
          </a:bodyPr>
          <a:lstStyle>
            <a:lvl1pPr>
              <a:defRPr sz="2000" b="1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כותרת נושא</a:t>
            </a:r>
            <a:endParaRPr lang="en-US"/>
          </a:p>
        </p:txBody>
      </p:sp>
      <p:sp>
        <p:nvSpPr>
          <p:cNvPr id="49" name="Text Placeholder 9"/>
          <p:cNvSpPr>
            <a:spLocks noGrp="1"/>
          </p:cNvSpPr>
          <p:nvPr>
            <p:ph type="body" sz="quarter" idx="28" hasCustomPrompt="1"/>
          </p:nvPr>
        </p:nvSpPr>
        <p:spPr>
          <a:xfrm>
            <a:off x="1287221" y="1782779"/>
            <a:ext cx="3186747" cy="719193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buNone/>
              <a:defRPr sz="1400" b="0" baseline="0"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צא הקם ינאצם אבסטרקטי מלה</a:t>
            </a:r>
            <a:r>
              <a:rPr lang="en-US"/>
              <a:t> </a:t>
            </a:r>
            <a:r>
              <a:rPr lang="he-IL" err="1"/>
              <a:t>אינטרפו</a:t>
            </a:r>
            <a:r>
              <a:rPr lang="en-US"/>
              <a:t> </a:t>
            </a:r>
            <a:r>
              <a:rPr lang="he-IL"/>
              <a:t>לציות סוננת</a:t>
            </a:r>
            <a:r>
              <a:rPr lang="en-US"/>
              <a:t> </a:t>
            </a:r>
            <a:r>
              <a:rPr lang="he-IL"/>
              <a:t>אינטראקציית </a:t>
            </a:r>
            <a:r>
              <a:rPr lang="he-IL" err="1"/>
              <a:t>ירוצא</a:t>
            </a:r>
            <a:r>
              <a:rPr lang="he-IL"/>
              <a:t> הקם ינאצם אבסטרקטי מלה</a:t>
            </a:r>
            <a:endParaRPr lang="en-US"/>
          </a:p>
        </p:txBody>
      </p:sp>
      <p:sp>
        <p:nvSpPr>
          <p:cNvPr id="50" name="Text Placeholder 5"/>
          <p:cNvSpPr>
            <a:spLocks noGrp="1"/>
          </p:cNvSpPr>
          <p:nvPr>
            <p:ph type="body" sz="quarter" idx="29" hasCustomPrompt="1"/>
          </p:nvPr>
        </p:nvSpPr>
        <p:spPr>
          <a:xfrm>
            <a:off x="1287221" y="1409772"/>
            <a:ext cx="3186748" cy="272921"/>
          </a:xfrm>
        </p:spPr>
        <p:txBody>
          <a:bodyPr>
            <a:noAutofit/>
          </a:bodyPr>
          <a:lstStyle>
            <a:lvl1pPr>
              <a:defRPr sz="2000" b="1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כותרת נושא</a:t>
            </a:r>
            <a:endParaRPr lang="en-US"/>
          </a:p>
        </p:txBody>
      </p:sp>
      <p:pic>
        <p:nvPicPr>
          <p:cNvPr id="51" name="Picture 5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6131" y="1230489"/>
            <a:ext cx="1330582" cy="1343377"/>
          </a:xfrm>
          <a:prstGeom prst="rect">
            <a:avLst/>
          </a:prstGeom>
        </p:spPr>
      </p:pic>
      <p:sp>
        <p:nvSpPr>
          <p:cNvPr id="52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1287221" y="3446430"/>
            <a:ext cx="3186747" cy="719193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buNone/>
              <a:defRPr sz="1400" b="0" baseline="0"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צא הקם ינאצם אבסטרקטי מלה</a:t>
            </a:r>
            <a:r>
              <a:rPr lang="en-US"/>
              <a:t> </a:t>
            </a:r>
            <a:r>
              <a:rPr lang="he-IL" err="1"/>
              <a:t>אינטרפו</a:t>
            </a:r>
            <a:r>
              <a:rPr lang="en-US"/>
              <a:t> </a:t>
            </a:r>
            <a:r>
              <a:rPr lang="he-IL"/>
              <a:t>לציות סוננת</a:t>
            </a:r>
            <a:r>
              <a:rPr lang="en-US"/>
              <a:t> </a:t>
            </a:r>
            <a:r>
              <a:rPr lang="he-IL"/>
              <a:t>אינטראקציית </a:t>
            </a:r>
            <a:r>
              <a:rPr lang="he-IL" err="1"/>
              <a:t>ירוצא</a:t>
            </a:r>
            <a:r>
              <a:rPr lang="he-IL"/>
              <a:t> הקם ינאצם אבסטרקטי מלה</a:t>
            </a:r>
            <a:endParaRPr lang="en-US"/>
          </a:p>
        </p:txBody>
      </p:sp>
      <p:sp>
        <p:nvSpPr>
          <p:cNvPr id="53" name="Text Placeholder 5"/>
          <p:cNvSpPr>
            <a:spLocks noGrp="1"/>
          </p:cNvSpPr>
          <p:nvPr>
            <p:ph type="body" sz="quarter" idx="31" hasCustomPrompt="1"/>
          </p:nvPr>
        </p:nvSpPr>
        <p:spPr>
          <a:xfrm>
            <a:off x="1287221" y="3073423"/>
            <a:ext cx="3186748" cy="272921"/>
          </a:xfrm>
        </p:spPr>
        <p:txBody>
          <a:bodyPr>
            <a:noAutofit/>
          </a:bodyPr>
          <a:lstStyle>
            <a:lvl1pPr>
              <a:defRPr sz="2000" b="1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כותרת נושא</a:t>
            </a:r>
            <a:endParaRPr lang="en-US"/>
          </a:p>
        </p:txBody>
      </p:sp>
      <p:sp>
        <p:nvSpPr>
          <p:cNvPr id="55" name="Text Placeholder 9"/>
          <p:cNvSpPr>
            <a:spLocks noGrp="1"/>
          </p:cNvSpPr>
          <p:nvPr>
            <p:ph type="body" sz="quarter" idx="32" hasCustomPrompt="1"/>
          </p:nvPr>
        </p:nvSpPr>
        <p:spPr>
          <a:xfrm>
            <a:off x="1287221" y="5110081"/>
            <a:ext cx="3186747" cy="719193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buNone/>
              <a:defRPr sz="1400" b="0" baseline="0"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צא הקם ינאצם אבסטרקטי מלה</a:t>
            </a:r>
            <a:r>
              <a:rPr lang="en-US"/>
              <a:t> </a:t>
            </a:r>
            <a:r>
              <a:rPr lang="he-IL" err="1"/>
              <a:t>אינטרפו</a:t>
            </a:r>
            <a:r>
              <a:rPr lang="en-US"/>
              <a:t> </a:t>
            </a:r>
            <a:r>
              <a:rPr lang="he-IL"/>
              <a:t>לציות סוננת</a:t>
            </a:r>
            <a:r>
              <a:rPr lang="en-US"/>
              <a:t> </a:t>
            </a:r>
            <a:r>
              <a:rPr lang="he-IL"/>
              <a:t>אינטראקציית </a:t>
            </a:r>
            <a:r>
              <a:rPr lang="he-IL" err="1"/>
              <a:t>ירוצא</a:t>
            </a:r>
            <a:r>
              <a:rPr lang="he-IL"/>
              <a:t> הקם ינאצם אבסטרקטי מלה</a:t>
            </a:r>
            <a:endParaRPr lang="en-US"/>
          </a:p>
        </p:txBody>
      </p:sp>
      <p:sp>
        <p:nvSpPr>
          <p:cNvPr id="56" name="Text Placeholder 5"/>
          <p:cNvSpPr>
            <a:spLocks noGrp="1"/>
          </p:cNvSpPr>
          <p:nvPr>
            <p:ph type="body" sz="quarter" idx="33" hasCustomPrompt="1"/>
          </p:nvPr>
        </p:nvSpPr>
        <p:spPr>
          <a:xfrm>
            <a:off x="1287221" y="4737074"/>
            <a:ext cx="3186748" cy="272921"/>
          </a:xfrm>
        </p:spPr>
        <p:txBody>
          <a:bodyPr>
            <a:noAutofit/>
          </a:bodyPr>
          <a:lstStyle>
            <a:lvl1pPr>
              <a:defRPr sz="2000" b="1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כותרת נושא</a:t>
            </a:r>
            <a:endParaRPr lang="en-US"/>
          </a:p>
        </p:txBody>
      </p:sp>
      <p:sp>
        <p:nvSpPr>
          <p:cNvPr id="58" name="Text Placeholder 13"/>
          <p:cNvSpPr>
            <a:spLocks noGrp="1"/>
          </p:cNvSpPr>
          <p:nvPr>
            <p:ph type="body" sz="quarter" idx="34" hasCustomPrompt="1"/>
          </p:nvPr>
        </p:nvSpPr>
        <p:spPr>
          <a:xfrm>
            <a:off x="5054963" y="1782779"/>
            <a:ext cx="514060" cy="427840"/>
          </a:xfrm>
        </p:spPr>
        <p:txBody>
          <a:bodyPr>
            <a:normAutofit/>
          </a:bodyPr>
          <a:lstStyle>
            <a:lvl1pPr algn="ctr">
              <a:defRPr sz="2000" b="1">
                <a:solidFill>
                  <a:schemeClr val="bg1"/>
                </a:solidFill>
                <a:cs typeface="Fedra Sans Bar-ilan" pitchFamily="50" charset="-79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1</a:t>
            </a:r>
            <a:r>
              <a:rPr lang="en-US"/>
              <a:t>0</a:t>
            </a:r>
          </a:p>
        </p:txBody>
      </p:sp>
      <p:sp>
        <p:nvSpPr>
          <p:cNvPr id="61" name="Text Placeholder 13"/>
          <p:cNvSpPr>
            <a:spLocks noGrp="1"/>
          </p:cNvSpPr>
          <p:nvPr>
            <p:ph type="body" sz="quarter" idx="35" hasCustomPrompt="1"/>
          </p:nvPr>
        </p:nvSpPr>
        <p:spPr>
          <a:xfrm>
            <a:off x="5054963" y="3411564"/>
            <a:ext cx="514060" cy="427840"/>
          </a:xfrm>
        </p:spPr>
        <p:txBody>
          <a:bodyPr>
            <a:normAutofit/>
          </a:bodyPr>
          <a:lstStyle>
            <a:lvl1pPr algn="ctr">
              <a:defRPr sz="2000" b="1">
                <a:solidFill>
                  <a:schemeClr val="bg1"/>
                </a:solidFill>
                <a:cs typeface="Fedra Sans Bar-ilan" pitchFamily="50" charset="-79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1</a:t>
            </a:r>
            <a:r>
              <a:rPr lang="en-US"/>
              <a:t>0</a:t>
            </a:r>
          </a:p>
        </p:txBody>
      </p:sp>
      <p:sp>
        <p:nvSpPr>
          <p:cNvPr id="63" name="Text Placeholder 13"/>
          <p:cNvSpPr>
            <a:spLocks noGrp="1"/>
          </p:cNvSpPr>
          <p:nvPr>
            <p:ph type="body" sz="quarter" idx="36" hasCustomPrompt="1"/>
          </p:nvPr>
        </p:nvSpPr>
        <p:spPr>
          <a:xfrm>
            <a:off x="5054963" y="5079159"/>
            <a:ext cx="514060" cy="427840"/>
          </a:xfrm>
        </p:spPr>
        <p:txBody>
          <a:bodyPr>
            <a:normAutofit/>
          </a:bodyPr>
          <a:lstStyle>
            <a:lvl1pPr algn="ctr">
              <a:defRPr sz="2000" b="1">
                <a:solidFill>
                  <a:schemeClr val="bg1"/>
                </a:solidFill>
                <a:cs typeface="Fedra Sans Bar-ilan" pitchFamily="50" charset="-79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1</a:t>
            </a:r>
            <a:r>
              <a:rPr lang="en-US"/>
              <a:t>0</a:t>
            </a:r>
          </a:p>
        </p:txBody>
      </p:sp>
      <p:sp>
        <p:nvSpPr>
          <p:cNvPr id="65" name="Text Placeholder 13"/>
          <p:cNvSpPr>
            <a:spLocks noGrp="1"/>
          </p:cNvSpPr>
          <p:nvPr>
            <p:ph type="body" sz="quarter" idx="37" hasCustomPrompt="1"/>
          </p:nvPr>
        </p:nvSpPr>
        <p:spPr>
          <a:xfrm>
            <a:off x="10539701" y="1782779"/>
            <a:ext cx="514060" cy="427840"/>
          </a:xfrm>
        </p:spPr>
        <p:txBody>
          <a:bodyPr>
            <a:normAutofit/>
          </a:bodyPr>
          <a:lstStyle>
            <a:lvl1pPr algn="ctr">
              <a:defRPr sz="2000" b="1">
                <a:solidFill>
                  <a:schemeClr val="bg1"/>
                </a:solidFill>
                <a:cs typeface="Fedra Sans Bar-ilan" pitchFamily="50" charset="-79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1</a:t>
            </a:r>
            <a:r>
              <a:rPr lang="en-US"/>
              <a:t>0</a:t>
            </a:r>
          </a:p>
        </p:txBody>
      </p:sp>
      <p:sp>
        <p:nvSpPr>
          <p:cNvPr id="66" name="Text Placeholder 13"/>
          <p:cNvSpPr>
            <a:spLocks noGrp="1"/>
          </p:cNvSpPr>
          <p:nvPr>
            <p:ph type="body" sz="quarter" idx="38" hasCustomPrompt="1"/>
          </p:nvPr>
        </p:nvSpPr>
        <p:spPr>
          <a:xfrm>
            <a:off x="10539701" y="3411564"/>
            <a:ext cx="514060" cy="427840"/>
          </a:xfrm>
        </p:spPr>
        <p:txBody>
          <a:bodyPr>
            <a:normAutofit/>
          </a:bodyPr>
          <a:lstStyle>
            <a:lvl1pPr algn="ctr">
              <a:defRPr sz="2000" b="1">
                <a:solidFill>
                  <a:schemeClr val="bg1"/>
                </a:solidFill>
                <a:cs typeface="Fedra Sans Bar-ilan" pitchFamily="50" charset="-79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1</a:t>
            </a:r>
            <a:r>
              <a:rPr lang="en-US"/>
              <a:t>0</a:t>
            </a:r>
          </a:p>
        </p:txBody>
      </p:sp>
      <p:sp>
        <p:nvSpPr>
          <p:cNvPr id="67" name="Text Placeholder 13"/>
          <p:cNvSpPr>
            <a:spLocks noGrp="1"/>
          </p:cNvSpPr>
          <p:nvPr>
            <p:ph type="body" sz="quarter" idx="39" hasCustomPrompt="1"/>
          </p:nvPr>
        </p:nvSpPr>
        <p:spPr>
          <a:xfrm>
            <a:off x="10539701" y="5079159"/>
            <a:ext cx="514060" cy="427840"/>
          </a:xfrm>
        </p:spPr>
        <p:txBody>
          <a:bodyPr>
            <a:normAutofit/>
          </a:bodyPr>
          <a:lstStyle>
            <a:lvl1pPr algn="ctr">
              <a:defRPr sz="2000" b="1">
                <a:solidFill>
                  <a:schemeClr val="bg1"/>
                </a:solidFill>
                <a:cs typeface="Fedra Sans Bar-ilan" pitchFamily="50" charset="-79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1</a:t>
            </a:r>
            <a:r>
              <a:rPr lang="en-US"/>
              <a:t>0</a:t>
            </a:r>
          </a:p>
        </p:txBody>
      </p:sp>
      <p:sp>
        <p:nvSpPr>
          <p:cNvPr id="34" name="Footer Placeholder 27">
            <a:extLst>
              <a:ext uri="{FF2B5EF4-FFF2-40B4-BE49-F238E27FC236}">
                <a16:creationId xmlns:a16="http://schemas.microsoft.com/office/drawing/2014/main" id="{A26B7019-62B3-4B49-A11B-DDD9ADE461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38368" y="6285041"/>
            <a:ext cx="2159000" cy="24928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pPr rtl="1"/>
            <a:r>
              <a:rPr lang="he-IL"/>
              <a:t>כותרת המצגת</a:t>
            </a:r>
            <a:endParaRPr lang="en-US"/>
          </a:p>
        </p:txBody>
      </p:sp>
      <p:sp>
        <p:nvSpPr>
          <p:cNvPr id="35" name="Slide Number Placeholder 3">
            <a:extLst>
              <a:ext uri="{FF2B5EF4-FFF2-40B4-BE49-F238E27FC236}">
                <a16:creationId xmlns:a16="http://schemas.microsoft.com/office/drawing/2014/main" id="{FDF9804C-113D-C449-B422-D5E58F6D73E1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48169" y="6238923"/>
            <a:ext cx="476250" cy="3651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FDB471CC-1647-9041-AC92-CE8E329D9294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19285DD-ED6F-014C-904C-94ECD3BEB7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81" y="5893276"/>
            <a:ext cx="726433" cy="7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9876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edra Sans Bar-ilan" pitchFamily="50" charset="-79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7" y="19521"/>
            <a:ext cx="7204215" cy="68223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26000" y="0"/>
            <a:ext cx="6476999" cy="990600"/>
          </a:xfrm>
        </p:spPr>
        <p:txBody>
          <a:bodyPr anchor="ctr"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r>
              <a:rPr lang="he-IL"/>
              <a:t>כותרת ראשית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26000" y="1474435"/>
            <a:ext cx="6477000" cy="4217238"/>
          </a:xfrm>
        </p:spPr>
        <p:txBody>
          <a:bodyPr numCol="2" spcCol="540000" rtlCol="1">
            <a:noAutofit/>
          </a:bodyPr>
          <a:lstStyle>
            <a:lvl1pPr marL="0" indent="0" algn="r" rtl="1">
              <a:lnSpc>
                <a:spcPct val="120000"/>
              </a:lnSpc>
              <a:buNone/>
              <a:defRPr sz="1100" b="0" baseline="0">
                <a:solidFill>
                  <a:schemeClr val="accent2"/>
                </a:solidFill>
                <a:cs typeface="Fedra Sans Bar-ilan" pitchFamily="50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טקסט רץ</a:t>
            </a:r>
            <a:endParaRPr lang="en-US"/>
          </a:p>
        </p:txBody>
      </p:sp>
      <p:sp>
        <p:nvSpPr>
          <p:cNvPr id="10" name="Footer Placeholder 27">
            <a:extLst>
              <a:ext uri="{FF2B5EF4-FFF2-40B4-BE49-F238E27FC236}">
                <a16:creationId xmlns:a16="http://schemas.microsoft.com/office/drawing/2014/main" id="{33B93D18-DD94-7E4A-AEBF-131C557C81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38368" y="6285041"/>
            <a:ext cx="2159000" cy="24928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pPr rtl="1"/>
            <a:r>
              <a:rPr lang="he-IL"/>
              <a:t>כותרת המצגת</a:t>
            </a:r>
            <a:endParaRPr lang="en-US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1C9C7A14-FDC7-E841-9FD0-CB6E34D2BA4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48169" y="6238923"/>
            <a:ext cx="476250" cy="3651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FDB471CC-1647-9041-AC92-CE8E329D9294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9285DD-ED6F-014C-904C-94ECD3BEB7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81" y="5893276"/>
            <a:ext cx="726433" cy="7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3604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6112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edra Sans Bar-ilan" pitchFamily="50" charset="-79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720421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26000" y="16112"/>
            <a:ext cx="6476999" cy="990600"/>
          </a:xfrm>
        </p:spPr>
        <p:txBody>
          <a:bodyPr anchor="ctr"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r>
              <a:rPr lang="he-IL"/>
              <a:t>כותרת ראשית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47536" y="1523204"/>
            <a:ext cx="6629322" cy="860551"/>
          </a:xfrm>
        </p:spPr>
        <p:txBody>
          <a:bodyPr numCol="1" spcCol="540000" rtlCol="1">
            <a:noAutofit/>
          </a:bodyPr>
          <a:lstStyle>
            <a:lvl1pPr marL="0" indent="0" algn="r" rtl="1">
              <a:lnSpc>
                <a:spcPct val="120000"/>
              </a:lnSpc>
              <a:buNone/>
              <a:defRPr sz="1100" b="0" baseline="0">
                <a:solidFill>
                  <a:schemeClr val="accent2"/>
                </a:solidFill>
                <a:cs typeface="Fedra Sans Bar-ilan" pitchFamily="50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טקסט רץ</a:t>
            </a:r>
            <a:endParaRPr lang="en-US"/>
          </a:p>
        </p:txBody>
      </p:sp>
      <p:sp>
        <p:nvSpPr>
          <p:cNvPr id="10" name="Footer Placeholder 27">
            <a:extLst>
              <a:ext uri="{FF2B5EF4-FFF2-40B4-BE49-F238E27FC236}">
                <a16:creationId xmlns:a16="http://schemas.microsoft.com/office/drawing/2014/main" id="{33B93D18-DD94-7E4A-AEBF-131C557C81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38368" y="6301153"/>
            <a:ext cx="2159000" cy="24928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pPr rtl="1"/>
            <a:r>
              <a:rPr lang="he-IL"/>
              <a:t>כותרת המצגת</a:t>
            </a:r>
            <a:endParaRPr lang="en-US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1C9C7A14-FDC7-E841-9FD0-CB6E34D2BA4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48169" y="6255035"/>
            <a:ext cx="476250" cy="3651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FDB471CC-1647-9041-AC92-CE8E329D9294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9285DD-ED6F-014C-904C-94ECD3BEB7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81" y="5909388"/>
            <a:ext cx="726433" cy="75844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6633" y="1482175"/>
            <a:ext cx="729633" cy="7296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4819" y="2542338"/>
            <a:ext cx="729633" cy="72963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6633" y="3702829"/>
            <a:ext cx="729633" cy="72963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4819" y="4756767"/>
            <a:ext cx="729633" cy="729633"/>
          </a:xfrm>
          <a:prstGeom prst="rect">
            <a:avLst/>
          </a:prstGeom>
        </p:spPr>
      </p:pic>
      <p:sp>
        <p:nvSpPr>
          <p:cNvPr id="23" name="Text Placeholder 22"/>
          <p:cNvSpPr>
            <a:spLocks noGrp="1"/>
          </p:cNvSpPr>
          <p:nvPr>
            <p:ph type="body" sz="quarter" idx="23" hasCustomPrompt="1"/>
          </p:nvPr>
        </p:nvSpPr>
        <p:spPr>
          <a:xfrm>
            <a:off x="4147457" y="3775680"/>
            <a:ext cx="6630081" cy="844550"/>
          </a:xfrm>
        </p:spPr>
        <p:txBody>
          <a:bodyPr numCol="1"/>
          <a:lstStyle>
            <a:lvl1pPr>
              <a:lnSpc>
                <a:spcPct val="120000"/>
              </a:lnSpc>
              <a:defRPr sz="1100"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טקסט רץ</a:t>
            </a:r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24" hasCustomPrompt="1"/>
          </p:nvPr>
        </p:nvSpPr>
        <p:spPr>
          <a:xfrm>
            <a:off x="4147457" y="4865925"/>
            <a:ext cx="6630081" cy="881062"/>
          </a:xfrm>
        </p:spPr>
        <p:txBody>
          <a:bodyPr numCol="1"/>
          <a:lstStyle>
            <a:lvl1pPr>
              <a:lnSpc>
                <a:spcPct val="120000"/>
              </a:lnSpc>
              <a:defRPr sz="1100"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טקסט רץ</a:t>
            </a:r>
            <a:endParaRPr lang="en-US"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25" hasCustomPrompt="1"/>
          </p:nvPr>
        </p:nvSpPr>
        <p:spPr>
          <a:xfrm>
            <a:off x="4148138" y="2582863"/>
            <a:ext cx="6629400" cy="939800"/>
          </a:xfrm>
        </p:spPr>
        <p:txBody>
          <a:bodyPr/>
          <a:lstStyle>
            <a:lvl1pPr>
              <a:lnSpc>
                <a:spcPct val="120000"/>
              </a:lnSpc>
              <a:defRPr sz="1100"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טקסט רץ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1896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edra Sans Bar-ilan" pitchFamily="50" charset="-79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F1A712D-C1F3-314C-8F8A-98D4E6E814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720421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26000" y="16112"/>
            <a:ext cx="6476999" cy="974488"/>
          </a:xfrm>
        </p:spPr>
        <p:txBody>
          <a:bodyPr anchor="ctr"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r>
              <a:rPr lang="he-IL"/>
              <a:t>כאן תבוא כותרת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26000" y="1474435"/>
            <a:ext cx="6477000" cy="4217238"/>
          </a:xfrm>
        </p:spPr>
        <p:txBody>
          <a:bodyPr numCol="2" spcCol="540000" rtlCol="1">
            <a:noAutofit/>
          </a:bodyPr>
          <a:lstStyle>
            <a:lvl1pPr marL="0" indent="0" algn="r">
              <a:lnSpc>
                <a:spcPct val="120000"/>
              </a:lnSpc>
              <a:buNone/>
              <a:defRPr sz="1100" b="0" baseline="0">
                <a:solidFill>
                  <a:schemeClr val="accent2"/>
                </a:solidFill>
                <a:cs typeface="Fedra Sans Bar-ilan" pitchFamily="50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טקסט רץ</a:t>
            </a:r>
            <a:endParaRPr lang="en-US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-156756" y="1411354"/>
            <a:ext cx="4343400" cy="4343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>
            <a:normAutofit/>
          </a:bodyPr>
          <a:lstStyle>
            <a:lvl1pPr>
              <a:defRPr sz="1200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הכנס תמונה לכאן</a:t>
            </a:r>
            <a:endParaRPr lang="en-US"/>
          </a:p>
        </p:txBody>
      </p:sp>
      <p:sp>
        <p:nvSpPr>
          <p:cNvPr id="11" name="Footer Placeholder 27">
            <a:extLst>
              <a:ext uri="{FF2B5EF4-FFF2-40B4-BE49-F238E27FC236}">
                <a16:creationId xmlns:a16="http://schemas.microsoft.com/office/drawing/2014/main" id="{D03623A1-3576-3941-9DD6-786132DC359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38368" y="6285041"/>
            <a:ext cx="2159000" cy="24928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pPr rtl="1"/>
            <a:r>
              <a:rPr lang="he-IL"/>
              <a:t>כותרת המצגת</a:t>
            </a:r>
            <a:endParaRPr lang="en-US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AA85C6FC-4B56-8D44-825F-805CF8B9865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48169" y="6238923"/>
            <a:ext cx="476250" cy="3651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FDB471CC-1647-9041-AC92-CE8E329D9294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19285DD-ED6F-014C-904C-94ECD3BEB7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81" y="5893276"/>
            <a:ext cx="726433" cy="7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6321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 flipH="1"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edra Sans Bar-ilan" pitchFamily="50" charset="-79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F1A712D-C1F3-314C-8F8A-98D4E6E814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987785" y="1"/>
            <a:ext cx="720421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79369" y="16112"/>
            <a:ext cx="6476999" cy="974488"/>
          </a:xfrm>
        </p:spPr>
        <p:txBody>
          <a:bodyPr anchor="ctr">
            <a:noAutofit/>
          </a:bodyPr>
          <a:lstStyle>
            <a:lvl1pPr algn="l" rtl="0">
              <a:lnSpc>
                <a:spcPct val="70000"/>
              </a:lnSpc>
              <a:defRPr sz="3600" b="1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r>
              <a:rPr lang="he-IL"/>
              <a:t>כאן תבוא כותרת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79368" y="1474435"/>
            <a:ext cx="6477000" cy="4217238"/>
          </a:xfrm>
        </p:spPr>
        <p:txBody>
          <a:bodyPr numCol="2" spcCol="540000" rtlCol="1">
            <a:noAutofit/>
          </a:bodyPr>
          <a:lstStyle>
            <a:lvl1pPr marL="0" indent="0" algn="r">
              <a:lnSpc>
                <a:spcPct val="120000"/>
              </a:lnSpc>
              <a:buNone/>
              <a:defRPr sz="1100" b="0" baseline="0">
                <a:solidFill>
                  <a:schemeClr val="accent2"/>
                </a:solidFill>
                <a:cs typeface="Fedra Sans Bar-ilan" pitchFamily="50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טקסט רץ</a:t>
            </a:r>
            <a:endParaRPr lang="en-US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421CCD4F-C329-874B-914F-9C04A904F73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966690" y="1411354"/>
            <a:ext cx="4343400" cy="4343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>
            <a:normAutofit/>
          </a:bodyPr>
          <a:lstStyle>
            <a:lvl1pPr>
              <a:defRPr sz="1200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הכנס תמונה לכאן</a:t>
            </a:r>
            <a:endParaRPr lang="en-US"/>
          </a:p>
        </p:txBody>
      </p:sp>
      <p:sp>
        <p:nvSpPr>
          <p:cNvPr id="16" name="Footer Placeholder 27">
            <a:extLst>
              <a:ext uri="{FF2B5EF4-FFF2-40B4-BE49-F238E27FC236}">
                <a16:creationId xmlns:a16="http://schemas.microsoft.com/office/drawing/2014/main" id="{89BC5C50-6BC7-E44C-87D3-A1FAC6DC8C0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49589" y="6285041"/>
            <a:ext cx="2159000" cy="24928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4"/>
                </a:solidFill>
              </a:defRPr>
            </a:lvl1pPr>
          </a:lstStyle>
          <a:p>
            <a:pPr rtl="1"/>
            <a:r>
              <a:rPr lang="he-IL"/>
              <a:t>כותרת המצגת</a:t>
            </a:r>
            <a:endParaRPr lang="en-US"/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8F4B2DBB-BF17-1F41-ADBC-DA6BFD40A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3339" y="6238923"/>
            <a:ext cx="476250" cy="365125"/>
          </a:xfrm>
        </p:spPr>
        <p:txBody>
          <a:bodyPr/>
          <a:lstStyle>
            <a:lvl1pPr algn="l">
              <a:defRPr>
                <a:solidFill>
                  <a:schemeClr val="accent4"/>
                </a:solidFill>
              </a:defRPr>
            </a:lvl1pPr>
          </a:lstStyle>
          <a:p>
            <a:fld id="{FDB471CC-1647-9041-AC92-CE8E329D9294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E22CFD8-C04A-484D-8366-F50E07ADCC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2411" y="5893276"/>
            <a:ext cx="726433" cy="7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8604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24063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>
              <a:latin typeface="Fedra Sans Bar-ilan" pitchFamily="50" charset="-79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82246" y="0"/>
            <a:ext cx="7290841" cy="990600"/>
          </a:xfrm>
        </p:spPr>
        <p:txBody>
          <a:bodyPr anchor="ctr">
            <a:noAutofit/>
          </a:bodyPr>
          <a:lstStyle>
            <a:lvl1pPr algn="l" rtl="0">
              <a:lnSpc>
                <a:spcPct val="70000"/>
              </a:lnSpc>
              <a:defRPr sz="3600" b="1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82246" y="1474435"/>
            <a:ext cx="7290841" cy="3929428"/>
          </a:xfrm>
        </p:spPr>
        <p:txBody>
          <a:bodyPr>
            <a:noAutofit/>
          </a:bodyPr>
          <a:lstStyle>
            <a:lvl1pPr marL="0" indent="0" algn="r">
              <a:lnSpc>
                <a:spcPct val="150000"/>
              </a:lnSpc>
              <a:buNone/>
              <a:defRPr sz="1400" baseline="0">
                <a:solidFill>
                  <a:schemeClr val="accent2"/>
                </a:solidFill>
                <a:cs typeface="Fedra Sans Bar-ilan" pitchFamily="50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טקסט רץ </a:t>
            </a:r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 userDrawn="1"/>
        </p:nvPicPr>
        <p:blipFill>
          <a:blip/>
          <a:srcRect/>
          <a:stretch/>
        </p:blipFill>
        <p:spPr>
          <a:xfrm>
            <a:off x="8273087" y="4631"/>
            <a:ext cx="3918913" cy="4758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C325595-26D3-C642-B6BB-3C78EEBE86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2411" y="5893276"/>
            <a:ext cx="726433" cy="758445"/>
          </a:xfrm>
          <a:prstGeom prst="rect">
            <a:avLst/>
          </a:prstGeom>
        </p:spPr>
      </p:pic>
      <p:sp>
        <p:nvSpPr>
          <p:cNvPr id="12" name="Footer Placeholder 27">
            <a:extLst>
              <a:ext uri="{FF2B5EF4-FFF2-40B4-BE49-F238E27FC236}">
                <a16:creationId xmlns:a16="http://schemas.microsoft.com/office/drawing/2014/main" id="{621031B5-BE1A-EB4D-8209-EAC9D4B1B3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4984" y="6285041"/>
            <a:ext cx="2159000" cy="249285"/>
          </a:xfrm>
          <a:prstGeom prst="rect">
            <a:avLst/>
          </a:prstGeom>
        </p:spPr>
        <p:txBody>
          <a:bodyPr/>
          <a:lstStyle>
            <a:lvl1pPr algn="r" rtl="0">
              <a:defRPr>
                <a:solidFill>
                  <a:schemeClr val="accent4"/>
                </a:solidFill>
              </a:defRPr>
            </a:lvl1pPr>
          </a:lstStyle>
          <a:p>
            <a:pPr algn="l"/>
            <a:r>
              <a:rPr lang="en-US"/>
              <a:t>presentation title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E5116242-A5C8-0246-B9A4-773B07BF78DB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270854" y="6238923"/>
            <a:ext cx="476250" cy="3651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FDB471CC-1647-9041-AC92-CE8E329D929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7838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6191" y="2527300"/>
            <a:ext cx="576118" cy="576118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2170299" y="3316032"/>
            <a:ext cx="7787898" cy="535531"/>
          </a:xfrm>
        </p:spPr>
        <p:txBody>
          <a:bodyPr anchor="b">
            <a:noAutofit/>
          </a:bodyPr>
          <a:lstStyle>
            <a:lvl1pPr algn="ctr">
              <a:defRPr sz="3200" b="0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r>
              <a:rPr lang="en-US"/>
              <a:t>“</a:t>
            </a:r>
            <a:r>
              <a:rPr lang="he-IL"/>
              <a:t>פה יגיע ציטוט מעורר השראה.״</a:t>
            </a:r>
            <a:endParaRPr lang="en-US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10" hasCustomPrompt="1"/>
          </p:nvPr>
        </p:nvSpPr>
        <p:spPr>
          <a:xfrm>
            <a:off x="3553656" y="4630216"/>
            <a:ext cx="4771640" cy="382656"/>
          </a:xfrm>
        </p:spPr>
        <p:txBody>
          <a:bodyPr>
            <a:noAutofit/>
          </a:bodyPr>
          <a:lstStyle>
            <a:lvl1pPr algn="ctr">
              <a:defRPr sz="1800">
                <a:solidFill>
                  <a:schemeClr val="tx2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- ביל גייטס, מייסד מיקרוסופט</a:t>
            </a:r>
          </a:p>
        </p:txBody>
      </p:sp>
    </p:spTree>
    <p:extLst>
      <p:ext uri="{BB962C8B-B14F-4D97-AF65-F5344CB8AC3E}">
        <p14:creationId xmlns:p14="http://schemas.microsoft.com/office/powerpoint/2010/main" val="26803727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2170299" y="3316032"/>
            <a:ext cx="7787898" cy="535531"/>
          </a:xfrm>
        </p:spPr>
        <p:txBody>
          <a:bodyPr anchor="b">
            <a:noAutofit/>
          </a:bodyPr>
          <a:lstStyle>
            <a:lvl1pPr algn="ctr">
              <a:defRPr sz="3200" b="0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r>
              <a:rPr lang="en-US"/>
              <a:t>“</a:t>
            </a:r>
            <a:r>
              <a:rPr lang="he-IL"/>
              <a:t>פה יגיע ציטוט מעורר השראה.״</a:t>
            </a:r>
            <a:endParaRPr lang="en-US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10" hasCustomPrompt="1"/>
          </p:nvPr>
        </p:nvSpPr>
        <p:spPr>
          <a:xfrm>
            <a:off x="3553656" y="4630216"/>
            <a:ext cx="4771640" cy="382656"/>
          </a:xfrm>
        </p:spPr>
        <p:txBody>
          <a:bodyPr>
            <a:noAutofit/>
          </a:bodyPr>
          <a:lstStyle>
            <a:lvl1pPr algn="ctr">
              <a:defRPr sz="1800">
                <a:solidFill>
                  <a:schemeClr val="tx2"/>
                </a:solidFill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- ביל גייטס, מייסד מיקרוסופט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7076" y="2548460"/>
            <a:ext cx="523097" cy="523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4859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 userDrawn="1"/>
        </p:nvSpPr>
        <p:spPr>
          <a:xfrm>
            <a:off x="0" y="35003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edra Sans Bar-ilan" pitchFamily="50" charset="-79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edra Sans Bar-ilan" pitchFamily="50" charset="-79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25517" y="35002"/>
            <a:ext cx="4677482" cy="955598"/>
          </a:xfrm>
        </p:spPr>
        <p:txBody>
          <a:bodyPr anchor="ctr"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r>
              <a:rPr lang="he-IL"/>
              <a:t>כותרת ראשית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625517" y="1474435"/>
            <a:ext cx="4677482" cy="3929428"/>
          </a:xfrm>
        </p:spPr>
        <p:txBody>
          <a:bodyPr>
            <a:noAutofit/>
          </a:bodyPr>
          <a:lstStyle>
            <a:lvl1pPr marL="0" indent="0" algn="r">
              <a:lnSpc>
                <a:spcPct val="120000"/>
              </a:lnSpc>
              <a:buNone/>
              <a:defRPr sz="1800" b="0" baseline="0">
                <a:solidFill>
                  <a:schemeClr val="accent2"/>
                </a:solidFill>
                <a:cs typeface="Fedra Sans Bar-ilan" pitchFamily="50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גימטריית </a:t>
            </a:r>
            <a:r>
              <a:rPr lang="he-IL" err="1"/>
              <a:t>וכב</a:t>
            </a:r>
            <a:r>
              <a:rPr lang="he-IL"/>
              <a:t> חפפה מ הפיק </a:t>
            </a:r>
            <a:r>
              <a:rPr lang="he-IL" err="1"/>
              <a:t>היחסם</a:t>
            </a:r>
            <a:r>
              <a:rPr lang="he-IL"/>
              <a:t> טרנספורמציית קרט גתם נצן אוטומציה אקספוזיציה קונסטיטוטיבי סטרוקטורות </a:t>
            </a:r>
            <a:r>
              <a:rPr lang="he-IL" err="1"/>
              <a:t>תלחינני</a:t>
            </a:r>
            <a:r>
              <a:rPr lang="he-IL"/>
              <a:t> תש או ממפה </a:t>
            </a:r>
            <a:r>
              <a:rPr lang="he-IL" err="1"/>
              <a:t>היעגנם</a:t>
            </a:r>
            <a:r>
              <a:rPr lang="he-IL"/>
              <a:t> </a:t>
            </a:r>
            <a:r>
              <a:rPr lang="he-IL" err="1"/>
              <a:t>יתמחזר</a:t>
            </a:r>
            <a:r>
              <a:rPr lang="he-IL"/>
              <a:t> מק שקן חנכנו סנוקר תחטוב תהופנט </a:t>
            </a:r>
            <a:r>
              <a:rPr lang="he-IL" err="1"/>
              <a:t>יולן</a:t>
            </a:r>
            <a:r>
              <a:rPr lang="he-IL"/>
              <a:t> אמבולטורי זרכן תיקבצנה </a:t>
            </a:r>
            <a:r>
              <a:rPr lang="he-IL" err="1"/>
              <a:t>ספציפיקציית</a:t>
            </a:r>
            <a:r>
              <a:rPr lang="he-IL"/>
              <a:t> הל הלשן קרמל תכסו </a:t>
            </a:r>
            <a:r>
              <a:rPr lang="he-IL" err="1"/>
              <a:t>סקסופוני</a:t>
            </a:r>
            <a:r>
              <a:rPr lang="he-IL"/>
              <a:t> זוכר פצע קונסטיטוציוני לחום ושט יתבהר הורצת </a:t>
            </a:r>
            <a:r>
              <a:rPr lang="he-IL" err="1"/>
              <a:t>נרצו</a:t>
            </a:r>
            <a:r>
              <a:rPr lang="he-IL"/>
              <a:t> קונצרטנטי תא אחבשן מרגש פיזיולוג מר שכלל </a:t>
            </a:r>
            <a:r>
              <a:rPr lang="he-IL" err="1"/>
              <a:t>מיותמי</a:t>
            </a:r>
            <a:r>
              <a:rPr lang="he-IL"/>
              <a:t> איתן </a:t>
            </a:r>
            <a:r>
              <a:rPr lang="he-IL" err="1"/>
              <a:t>פיזיותרפיית</a:t>
            </a:r>
            <a:r>
              <a:rPr lang="he-IL"/>
              <a:t> פוטוסינתזה בצוע שנת </a:t>
            </a:r>
            <a:r>
              <a:rPr lang="he-IL" err="1"/>
              <a:t>שבצך</a:t>
            </a:r>
            <a:r>
              <a:rPr lang="he-IL"/>
              <a:t> חשו יבב סנפלינג </a:t>
            </a:r>
            <a:r>
              <a:rPr lang="he-IL" err="1"/>
              <a:t>ממויני</a:t>
            </a:r>
            <a:r>
              <a:rPr lang="he-IL"/>
              <a:t> תש </a:t>
            </a:r>
            <a:r>
              <a:rPr lang="he-IL" err="1"/>
              <a:t>רטרוספקטיבת</a:t>
            </a:r>
            <a:r>
              <a:rPr lang="he-IL"/>
              <a:t> מתומרצות זנח טסט אאחסנה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0" y="456447"/>
            <a:ext cx="4124912" cy="6429262"/>
          </a:xfrm>
          <a:prstGeom prst="rect">
            <a:avLst/>
          </a:prstGeom>
        </p:spPr>
      </p:pic>
      <p:sp>
        <p:nvSpPr>
          <p:cNvPr id="11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-913426" y="1894706"/>
            <a:ext cx="3235186" cy="323518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>
            <a:normAutofit/>
          </a:bodyPr>
          <a:lstStyle>
            <a:lvl1pPr>
              <a:defRPr sz="1200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הכנס תמונה לכאן</a:t>
            </a:r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1434" y="2139015"/>
            <a:ext cx="4855680" cy="4741279"/>
          </a:xfrm>
          <a:prstGeom prst="rect">
            <a:avLst/>
          </a:prstGeom>
        </p:spPr>
      </p:pic>
      <p:sp>
        <p:nvSpPr>
          <p:cNvPr id="15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2967078" y="3309398"/>
            <a:ext cx="2547031" cy="254702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>
            <a:normAutofit/>
          </a:bodyPr>
          <a:lstStyle>
            <a:lvl1pPr>
              <a:defRPr sz="1200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הכנס תמונה לכאן</a:t>
            </a:r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6472" y="456447"/>
            <a:ext cx="2633669" cy="2620885"/>
          </a:xfrm>
          <a:prstGeom prst="rect">
            <a:avLst/>
          </a:prstGeom>
        </p:spPr>
      </p:pic>
      <p:sp>
        <p:nvSpPr>
          <p:cNvPr id="17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2819531" y="855215"/>
            <a:ext cx="1795188" cy="179518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>
            <a:normAutofit/>
          </a:bodyPr>
          <a:lstStyle>
            <a:lvl1pPr>
              <a:defRPr sz="1200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הכנס תמונה לכאן</a:t>
            </a:r>
            <a:endParaRPr lang="en-US"/>
          </a:p>
        </p:txBody>
      </p:sp>
      <p:sp>
        <p:nvSpPr>
          <p:cNvPr id="12" name="Footer Placeholder 27">
            <a:extLst>
              <a:ext uri="{FF2B5EF4-FFF2-40B4-BE49-F238E27FC236}">
                <a16:creationId xmlns:a16="http://schemas.microsoft.com/office/drawing/2014/main" id="{E4C7D8C4-B880-2347-968A-402852D8455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38368" y="6285041"/>
            <a:ext cx="2159000" cy="24928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pPr rtl="1"/>
            <a:r>
              <a:rPr lang="he-IL"/>
              <a:t>כותרת המצגת</a:t>
            </a:r>
            <a:endParaRPr lang="en-US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21264CAD-2AA5-5E42-BD55-C178145D6FC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48169" y="6238923"/>
            <a:ext cx="476250" cy="3651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FDB471CC-1647-9041-AC92-CE8E329D9294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19285DD-ED6F-014C-904C-94ECD3BEB7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81" y="5893276"/>
            <a:ext cx="726433" cy="7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4884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 userDrawn="1"/>
        </p:nvSpPr>
        <p:spPr>
          <a:xfrm>
            <a:off x="0" y="35003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edra Sans Bar-ilan" pitchFamily="50" charset="-79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edra Sans Bar-ilan" pitchFamily="50" charset="-79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57110" y="35002"/>
            <a:ext cx="4677482" cy="955598"/>
          </a:xfrm>
        </p:spPr>
        <p:txBody>
          <a:bodyPr anchor="ctr">
            <a:noAutofit/>
          </a:bodyPr>
          <a:lstStyle>
            <a:lvl1pPr algn="l" rtl="0">
              <a:lnSpc>
                <a:spcPct val="70000"/>
              </a:lnSpc>
              <a:defRPr sz="3600" b="1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r>
              <a:rPr lang="he-IL"/>
              <a:t>כותרת ראשית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57110" y="1474435"/>
            <a:ext cx="4677482" cy="3929428"/>
          </a:xfrm>
        </p:spPr>
        <p:txBody>
          <a:bodyPr>
            <a:noAutofit/>
          </a:bodyPr>
          <a:lstStyle>
            <a:lvl1pPr marL="0" indent="0" algn="l" rtl="0">
              <a:lnSpc>
                <a:spcPct val="120000"/>
              </a:lnSpc>
              <a:buNone/>
              <a:defRPr sz="1800" b="0" baseline="0">
                <a:solidFill>
                  <a:schemeClr val="accent2"/>
                </a:solidFill>
                <a:cs typeface="Fedra Sans Bar-ilan" pitchFamily="50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גימטריית </a:t>
            </a:r>
            <a:r>
              <a:rPr lang="he-IL" err="1"/>
              <a:t>וכב</a:t>
            </a:r>
            <a:r>
              <a:rPr lang="he-IL"/>
              <a:t> חפפה מ הפיק </a:t>
            </a:r>
            <a:r>
              <a:rPr lang="he-IL" err="1"/>
              <a:t>היחסם</a:t>
            </a:r>
            <a:r>
              <a:rPr lang="he-IL"/>
              <a:t> טרנספורמציית קרט גתם נצן אוטומציה אקספוזיציה קונסטיטוטיבי סטרוקטורות </a:t>
            </a:r>
            <a:r>
              <a:rPr lang="he-IL" err="1"/>
              <a:t>תלחינני</a:t>
            </a:r>
            <a:r>
              <a:rPr lang="he-IL"/>
              <a:t> תש או ממפה </a:t>
            </a:r>
            <a:r>
              <a:rPr lang="he-IL" err="1"/>
              <a:t>היעגנם</a:t>
            </a:r>
            <a:r>
              <a:rPr lang="he-IL"/>
              <a:t> </a:t>
            </a:r>
            <a:r>
              <a:rPr lang="he-IL" err="1"/>
              <a:t>יתמחזר</a:t>
            </a:r>
            <a:r>
              <a:rPr lang="he-IL"/>
              <a:t> מק שקן חנכנו סנוקר תחטוב תהופנט </a:t>
            </a:r>
            <a:r>
              <a:rPr lang="he-IL" err="1"/>
              <a:t>יולן</a:t>
            </a:r>
            <a:r>
              <a:rPr lang="he-IL"/>
              <a:t> אמבולטורי זרכן תיקבצנה </a:t>
            </a:r>
            <a:r>
              <a:rPr lang="he-IL" err="1"/>
              <a:t>ספציפיקציית</a:t>
            </a:r>
            <a:r>
              <a:rPr lang="he-IL"/>
              <a:t> הל הלשן קרמל תכסו </a:t>
            </a:r>
            <a:r>
              <a:rPr lang="he-IL" err="1"/>
              <a:t>סקסופוני</a:t>
            </a:r>
            <a:r>
              <a:rPr lang="he-IL"/>
              <a:t> זוכר פצע קונסטיטוציוני לחום ושט יתבהר הורצת </a:t>
            </a:r>
            <a:r>
              <a:rPr lang="he-IL" err="1"/>
              <a:t>נרצו</a:t>
            </a:r>
            <a:r>
              <a:rPr lang="he-IL"/>
              <a:t> קונצרטנטי תא אחבשן מרגש פיזיולוג מר שכלל </a:t>
            </a:r>
            <a:r>
              <a:rPr lang="he-IL" err="1"/>
              <a:t>מיותמי</a:t>
            </a:r>
            <a:r>
              <a:rPr lang="he-IL"/>
              <a:t> איתן </a:t>
            </a:r>
            <a:r>
              <a:rPr lang="he-IL" err="1"/>
              <a:t>פיזיותרפיית</a:t>
            </a:r>
            <a:r>
              <a:rPr lang="he-IL"/>
              <a:t> פוטוסינתזה בצוע שנת </a:t>
            </a:r>
            <a:r>
              <a:rPr lang="he-IL" err="1"/>
              <a:t>שבצך</a:t>
            </a:r>
            <a:r>
              <a:rPr lang="he-IL"/>
              <a:t> חשו יבב סנפלינג </a:t>
            </a:r>
            <a:r>
              <a:rPr lang="he-IL" err="1"/>
              <a:t>ממויני</a:t>
            </a:r>
            <a:r>
              <a:rPr lang="he-IL"/>
              <a:t> תש </a:t>
            </a:r>
            <a:r>
              <a:rPr lang="he-IL" err="1"/>
              <a:t>רטרוספקטיבת</a:t>
            </a:r>
            <a:r>
              <a:rPr lang="he-IL"/>
              <a:t> מתומרצות זנח טסט אאחסנה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067088" y="456447"/>
            <a:ext cx="4124912" cy="6429262"/>
          </a:xfrm>
          <a:prstGeom prst="rect">
            <a:avLst/>
          </a:prstGeom>
        </p:spPr>
      </p:pic>
      <p:sp>
        <p:nvSpPr>
          <p:cNvPr id="11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9843952" y="1894706"/>
            <a:ext cx="3235186" cy="323518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>
            <a:normAutofit/>
          </a:bodyPr>
          <a:lstStyle>
            <a:lvl1pPr>
              <a:defRPr sz="1200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הכנס תמונה לכאן</a:t>
            </a:r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5946" y="2139015"/>
            <a:ext cx="4855680" cy="4741279"/>
          </a:xfrm>
          <a:prstGeom prst="rect">
            <a:avLst/>
          </a:prstGeom>
        </p:spPr>
      </p:pic>
      <p:sp>
        <p:nvSpPr>
          <p:cNvPr id="15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6791590" y="3309398"/>
            <a:ext cx="2547031" cy="254702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>
            <a:normAutofit/>
          </a:bodyPr>
          <a:lstStyle>
            <a:lvl1pPr>
              <a:defRPr sz="1200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הכנס תמונה לכאן</a:t>
            </a:r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3222" y="456447"/>
            <a:ext cx="2633669" cy="2620885"/>
          </a:xfrm>
          <a:prstGeom prst="rect">
            <a:avLst/>
          </a:prstGeom>
        </p:spPr>
      </p:pic>
      <p:sp>
        <p:nvSpPr>
          <p:cNvPr id="17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7466281" y="855215"/>
            <a:ext cx="1795188" cy="179518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>
            <a:normAutofit/>
          </a:bodyPr>
          <a:lstStyle>
            <a:lvl1pPr>
              <a:defRPr sz="1200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הכנס תמונה לכאן</a:t>
            </a:r>
            <a:endParaRPr lang="en-US"/>
          </a:p>
        </p:txBody>
      </p:sp>
      <p:sp>
        <p:nvSpPr>
          <p:cNvPr id="16" name="Footer Placeholder 27">
            <a:extLst>
              <a:ext uri="{FF2B5EF4-FFF2-40B4-BE49-F238E27FC236}">
                <a16:creationId xmlns:a16="http://schemas.microsoft.com/office/drawing/2014/main" id="{17C49006-1450-BC4E-A409-0456BCB61B5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49589" y="6285041"/>
            <a:ext cx="2159000" cy="24928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4"/>
                </a:solidFill>
              </a:defRPr>
            </a:lvl1pPr>
          </a:lstStyle>
          <a:p>
            <a:pPr rtl="1"/>
            <a:r>
              <a:rPr lang="he-IL"/>
              <a:t>כותרת המצגת</a:t>
            </a:r>
            <a:endParaRPr lang="en-US"/>
          </a:p>
        </p:txBody>
      </p:sp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151667B7-50D1-9847-BC35-DC1FC09D196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3339" y="6238923"/>
            <a:ext cx="476250" cy="365125"/>
          </a:xfrm>
        </p:spPr>
        <p:txBody>
          <a:bodyPr/>
          <a:lstStyle>
            <a:lvl1pPr algn="l">
              <a:defRPr>
                <a:solidFill>
                  <a:schemeClr val="accent4"/>
                </a:solidFill>
              </a:defRPr>
            </a:lvl1pPr>
          </a:lstStyle>
          <a:p>
            <a:fld id="{FDB471CC-1647-9041-AC92-CE8E329D9294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AEED489-6F77-3846-975A-6B3AA7F28C2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2411" y="5893276"/>
            <a:ext cx="726433" cy="7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8964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 userDrawn="1"/>
        </p:nvSpPr>
        <p:spPr>
          <a:xfrm>
            <a:off x="0" y="35003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edra Sans Bar-ilan" pitchFamily="50" charset="-79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edra Sans Bar-ilan" pitchFamily="50" charset="-79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1410" y="-1"/>
            <a:ext cx="10161589" cy="1021091"/>
          </a:xfrm>
        </p:spPr>
        <p:txBody>
          <a:bodyPr anchor="ctr"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r>
              <a:rPr lang="he-IL"/>
              <a:t>כאן תבוא כותרת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262256" y="2365389"/>
            <a:ext cx="3040741" cy="3144457"/>
          </a:xfrm>
        </p:spPr>
        <p:txBody>
          <a:bodyPr>
            <a:noAutofit/>
          </a:bodyPr>
          <a:lstStyle>
            <a:lvl1pPr marL="0" indent="0" algn="r">
              <a:lnSpc>
                <a:spcPct val="120000"/>
              </a:lnSpc>
              <a:buNone/>
              <a:defRPr sz="1600" b="0" baseline="0">
                <a:solidFill>
                  <a:schemeClr val="accent2"/>
                </a:solidFill>
                <a:cs typeface="Fedra Sans Bar-ilan" pitchFamily="50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גימטריית </a:t>
            </a:r>
            <a:r>
              <a:rPr lang="he-IL" err="1"/>
              <a:t>וכב</a:t>
            </a:r>
            <a:r>
              <a:rPr lang="he-IL"/>
              <a:t> חפפה מ הפיק </a:t>
            </a:r>
            <a:r>
              <a:rPr lang="he-IL" err="1"/>
              <a:t>היחסם</a:t>
            </a:r>
            <a:r>
              <a:rPr lang="he-IL"/>
              <a:t> טרנספורמציית קרט גתם נצן אוטומציה אקספוזיציה קונסטיטוטיבי סטרוקטורות </a:t>
            </a:r>
            <a:r>
              <a:rPr lang="he-IL" err="1"/>
              <a:t>תלחינני</a:t>
            </a:r>
            <a:r>
              <a:rPr lang="he-IL"/>
              <a:t> תש או ממפה </a:t>
            </a:r>
            <a:r>
              <a:rPr lang="he-IL" err="1"/>
              <a:t>היעגנם</a:t>
            </a:r>
            <a:r>
              <a:rPr lang="he-IL"/>
              <a:t> </a:t>
            </a:r>
            <a:r>
              <a:rPr lang="he-IL" err="1"/>
              <a:t>יתמחזר</a:t>
            </a:r>
            <a:r>
              <a:rPr lang="he-IL"/>
              <a:t> מק שקן חנכנו סנוקר תחטוב תהופנט </a:t>
            </a:r>
            <a:r>
              <a:rPr lang="he-IL" err="1"/>
              <a:t>יולן</a:t>
            </a:r>
            <a:r>
              <a:rPr lang="he-IL"/>
              <a:t> אמבולטורי זרכן תיקבצנה </a:t>
            </a:r>
            <a:r>
              <a:rPr lang="he-IL" err="1"/>
              <a:t>ספציפיקהלחנה</a:t>
            </a:r>
            <a:r>
              <a:rPr lang="he-IL"/>
              <a:t> בקטריולוגי </a:t>
            </a:r>
            <a:r>
              <a:rPr lang="he-IL" err="1"/>
              <a:t>היהגו</a:t>
            </a:r>
            <a:r>
              <a:rPr lang="he-IL"/>
              <a:t> אפיקורסי יתבהר הורצת </a:t>
            </a:r>
            <a:r>
              <a:rPr lang="he-IL" err="1"/>
              <a:t>נרצו</a:t>
            </a:r>
            <a:r>
              <a:rPr lang="he-IL"/>
              <a:t> קונצרטנטי תא אחבשן מרגש פיזיולוג מר שכלל </a:t>
            </a:r>
            <a:r>
              <a:rPr lang="he-IL" err="1"/>
              <a:t>שבצך</a:t>
            </a:r>
            <a:r>
              <a:rPr lang="he-IL"/>
              <a:t> חשו יבב סנפלינג </a:t>
            </a:r>
            <a:r>
              <a:rPr lang="he-IL" err="1"/>
              <a:t>ממויני</a:t>
            </a:r>
            <a:r>
              <a:rPr lang="he-IL"/>
              <a:t> תש </a:t>
            </a:r>
            <a:r>
              <a:rPr lang="he-IL" err="1"/>
              <a:t>רטרוספקטיבת</a:t>
            </a:r>
            <a:r>
              <a:rPr lang="he-IL"/>
              <a:t> מתומרצות 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5656" y="1776780"/>
            <a:ext cx="417341" cy="362765"/>
          </a:xfrm>
          <a:prstGeom prst="rect">
            <a:avLst/>
          </a:prstGeom>
        </p:spPr>
      </p:pic>
      <p:sp>
        <p:nvSpPr>
          <p:cNvPr id="14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8262256" y="1796286"/>
            <a:ext cx="2477070" cy="337494"/>
          </a:xfrm>
        </p:spPr>
        <p:txBody>
          <a:bodyPr>
            <a:noAutofit/>
          </a:bodyPr>
          <a:lstStyle>
            <a:lvl1pPr>
              <a:defRPr sz="2000" b="1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כותרת נושא</a:t>
            </a:r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6027" y="1776780"/>
            <a:ext cx="417341" cy="362765"/>
          </a:xfrm>
          <a:prstGeom prst="rect">
            <a:avLst/>
          </a:prstGeom>
        </p:spPr>
      </p:pic>
      <p:sp>
        <p:nvSpPr>
          <p:cNvPr id="29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4702627" y="1796286"/>
            <a:ext cx="2477070" cy="337494"/>
          </a:xfrm>
        </p:spPr>
        <p:txBody>
          <a:bodyPr>
            <a:noAutofit/>
          </a:bodyPr>
          <a:lstStyle>
            <a:lvl1pPr>
              <a:defRPr sz="2000" b="1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כותרת נושא</a:t>
            </a:r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6398" y="1776780"/>
            <a:ext cx="417341" cy="362765"/>
          </a:xfrm>
          <a:prstGeom prst="rect">
            <a:avLst/>
          </a:prstGeom>
        </p:spPr>
      </p:pic>
      <p:sp>
        <p:nvSpPr>
          <p:cNvPr id="33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1142998" y="1796286"/>
            <a:ext cx="2477070" cy="337494"/>
          </a:xfrm>
        </p:spPr>
        <p:txBody>
          <a:bodyPr>
            <a:noAutofit/>
          </a:bodyPr>
          <a:lstStyle>
            <a:lvl1pPr>
              <a:defRPr sz="2000" b="1" baseline="0">
                <a:solidFill>
                  <a:schemeClr val="accent1"/>
                </a:solidFill>
                <a:cs typeface="Fedra Sans Bar-ilan" pitchFamily="50" charset="-79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כותרת נושא</a:t>
            </a:r>
            <a:endParaRPr lang="en-US"/>
          </a:p>
        </p:txBody>
      </p:sp>
      <p:sp>
        <p:nvSpPr>
          <p:cNvPr id="7" name="מציין מיקום טקסט 6"/>
          <p:cNvSpPr>
            <a:spLocks noGrp="1"/>
          </p:cNvSpPr>
          <p:nvPr>
            <p:ph type="body" sz="quarter" idx="22" hasCustomPrompt="1"/>
          </p:nvPr>
        </p:nvSpPr>
        <p:spPr>
          <a:xfrm>
            <a:off x="4702627" y="2365375"/>
            <a:ext cx="3040062" cy="3144838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>
                <a:cs typeface="Fedra Sans Bar-ilan" pitchFamily="50" charset="-79"/>
              </a:defRPr>
            </a:lvl1pPr>
          </a:lstStyle>
          <a:p>
            <a:r>
              <a:rPr lang="he-IL"/>
              <a:t>גימטריית </a:t>
            </a:r>
            <a:r>
              <a:rPr lang="he-IL" err="1"/>
              <a:t>וכב</a:t>
            </a:r>
            <a:r>
              <a:rPr lang="he-IL"/>
              <a:t> חפפה מ הפיק </a:t>
            </a:r>
            <a:r>
              <a:rPr lang="he-IL" err="1"/>
              <a:t>היחסם</a:t>
            </a:r>
            <a:r>
              <a:rPr lang="he-IL"/>
              <a:t> טרנספורמציית קרט גתם נצן אוטומציה אקספוזיציה קונסטיטוטיבי סטרוקטורות </a:t>
            </a:r>
            <a:r>
              <a:rPr lang="he-IL" err="1"/>
              <a:t>תלחינני</a:t>
            </a:r>
            <a:r>
              <a:rPr lang="he-IL"/>
              <a:t> תש או ממפה </a:t>
            </a:r>
            <a:r>
              <a:rPr lang="he-IL" err="1"/>
              <a:t>היעגנם</a:t>
            </a:r>
            <a:r>
              <a:rPr lang="he-IL"/>
              <a:t> </a:t>
            </a:r>
            <a:r>
              <a:rPr lang="he-IL" err="1"/>
              <a:t>יתמחזר</a:t>
            </a:r>
            <a:r>
              <a:rPr lang="he-IL"/>
              <a:t> מק שקן חנכנו סנוקר תחטוב תהופנט </a:t>
            </a:r>
            <a:r>
              <a:rPr lang="he-IL" err="1"/>
              <a:t>יולן</a:t>
            </a:r>
            <a:r>
              <a:rPr lang="he-IL"/>
              <a:t> אמבולטורי זרכן תיקבצנה </a:t>
            </a:r>
            <a:r>
              <a:rPr lang="he-IL" err="1"/>
              <a:t>ספציפיקהלחנה</a:t>
            </a:r>
            <a:r>
              <a:rPr lang="he-IL"/>
              <a:t> בקטריולוגי </a:t>
            </a:r>
            <a:r>
              <a:rPr lang="he-IL" err="1"/>
              <a:t>היהגו</a:t>
            </a:r>
            <a:r>
              <a:rPr lang="he-IL"/>
              <a:t> אפיקורסי יתבהר הורצת </a:t>
            </a:r>
            <a:r>
              <a:rPr lang="he-IL" err="1"/>
              <a:t>נרצו</a:t>
            </a:r>
            <a:r>
              <a:rPr lang="he-IL"/>
              <a:t> קונצרטנטי תא אחבשן מרגש פיזיולוג מר שכלל </a:t>
            </a:r>
            <a:r>
              <a:rPr lang="he-IL" err="1"/>
              <a:t>שבצך</a:t>
            </a:r>
            <a:r>
              <a:rPr lang="he-IL"/>
              <a:t> חשו יבב סנפלינג </a:t>
            </a:r>
            <a:r>
              <a:rPr lang="he-IL" err="1"/>
              <a:t>ממויני</a:t>
            </a:r>
            <a:r>
              <a:rPr lang="he-IL"/>
              <a:t> תש </a:t>
            </a:r>
            <a:r>
              <a:rPr lang="he-IL" err="1"/>
              <a:t>רטרוספקטיבת</a:t>
            </a:r>
            <a:r>
              <a:rPr lang="he-IL"/>
              <a:t> מתומרצות </a:t>
            </a:r>
            <a:endParaRPr lang="en-US"/>
          </a:p>
        </p:txBody>
      </p:sp>
      <p:sp>
        <p:nvSpPr>
          <p:cNvPr id="9" name="מציין מיקום טקסט 8"/>
          <p:cNvSpPr>
            <a:spLocks noGrp="1"/>
          </p:cNvSpPr>
          <p:nvPr>
            <p:ph type="body" sz="quarter" idx="23" hasCustomPrompt="1"/>
          </p:nvPr>
        </p:nvSpPr>
        <p:spPr>
          <a:xfrm>
            <a:off x="1141410" y="2365375"/>
            <a:ext cx="3041650" cy="3144838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>
                <a:cs typeface="Fedra Sans Bar-ilan" pitchFamily="50" charset="-79"/>
              </a:defRPr>
            </a:lvl1pPr>
          </a:lstStyle>
          <a:p>
            <a:r>
              <a:rPr lang="he-IL"/>
              <a:t>גימטריית </a:t>
            </a:r>
            <a:r>
              <a:rPr lang="he-IL" err="1"/>
              <a:t>וכב</a:t>
            </a:r>
            <a:r>
              <a:rPr lang="he-IL"/>
              <a:t> חפפה מ הפיק </a:t>
            </a:r>
            <a:r>
              <a:rPr lang="he-IL" err="1"/>
              <a:t>היחסם</a:t>
            </a:r>
            <a:r>
              <a:rPr lang="he-IL"/>
              <a:t> טרנספורמציית קרט גתם נצן אוטומציה אקספוזיציה קונסטיטוטיבי סטרוקטורות </a:t>
            </a:r>
            <a:r>
              <a:rPr lang="he-IL" err="1"/>
              <a:t>תלחינני</a:t>
            </a:r>
            <a:r>
              <a:rPr lang="he-IL"/>
              <a:t> תש או ממפה </a:t>
            </a:r>
            <a:r>
              <a:rPr lang="he-IL" err="1"/>
              <a:t>היעגנם</a:t>
            </a:r>
            <a:r>
              <a:rPr lang="he-IL"/>
              <a:t> </a:t>
            </a:r>
            <a:r>
              <a:rPr lang="he-IL" err="1"/>
              <a:t>יתמחזר</a:t>
            </a:r>
            <a:r>
              <a:rPr lang="he-IL"/>
              <a:t> מק שקן חנכנו סנוקר תחטוב תהופנט </a:t>
            </a:r>
            <a:r>
              <a:rPr lang="he-IL" err="1"/>
              <a:t>יולן</a:t>
            </a:r>
            <a:r>
              <a:rPr lang="he-IL"/>
              <a:t> אמבולטורי זרכן תיקבצנה </a:t>
            </a:r>
            <a:r>
              <a:rPr lang="he-IL" err="1"/>
              <a:t>ספציפיקהלחנה</a:t>
            </a:r>
            <a:r>
              <a:rPr lang="he-IL"/>
              <a:t> בקטריולוגי </a:t>
            </a:r>
            <a:r>
              <a:rPr lang="he-IL" err="1"/>
              <a:t>היהגו</a:t>
            </a:r>
            <a:r>
              <a:rPr lang="he-IL"/>
              <a:t> אפיקורסי יתבהר הורצת </a:t>
            </a:r>
            <a:r>
              <a:rPr lang="he-IL" err="1"/>
              <a:t>נרצו</a:t>
            </a:r>
            <a:r>
              <a:rPr lang="he-IL"/>
              <a:t> קונצרטנטי תא אחבשן מרגש פיזיולוג מר שכלל </a:t>
            </a:r>
            <a:r>
              <a:rPr lang="he-IL" err="1"/>
              <a:t>שבצך</a:t>
            </a:r>
            <a:r>
              <a:rPr lang="he-IL"/>
              <a:t> חשו יבב סנפלינג </a:t>
            </a:r>
            <a:r>
              <a:rPr lang="he-IL" err="1"/>
              <a:t>ממויני</a:t>
            </a:r>
            <a:r>
              <a:rPr lang="he-IL"/>
              <a:t> תש </a:t>
            </a:r>
            <a:r>
              <a:rPr lang="he-IL" err="1"/>
              <a:t>רטרוספקטיבת</a:t>
            </a:r>
            <a:r>
              <a:rPr lang="he-IL"/>
              <a:t> מתומרצות </a:t>
            </a:r>
            <a:endParaRPr lang="en-US"/>
          </a:p>
        </p:txBody>
      </p:sp>
      <p:sp>
        <p:nvSpPr>
          <p:cNvPr id="16" name="Footer Placeholder 27">
            <a:extLst>
              <a:ext uri="{FF2B5EF4-FFF2-40B4-BE49-F238E27FC236}">
                <a16:creationId xmlns:a16="http://schemas.microsoft.com/office/drawing/2014/main" id="{526142CD-1996-334C-808F-23EEA4F4DD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38368" y="6285041"/>
            <a:ext cx="2159000" cy="24928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pPr rtl="1"/>
            <a:r>
              <a:rPr lang="he-IL"/>
              <a:t>כותרת המצגת</a:t>
            </a:r>
            <a:endParaRPr lang="en-US"/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D8A2B40D-99E6-E04C-BABD-C01F440685B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11348169" y="6238923"/>
            <a:ext cx="476250" cy="3651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FDB471CC-1647-9041-AC92-CE8E329D9294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19285DD-ED6F-014C-904C-94ECD3BEB7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81" y="5893276"/>
            <a:ext cx="726433" cy="7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5778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24" hasCustomPrompt="1"/>
          </p:nvPr>
        </p:nvSpPr>
        <p:spPr>
          <a:xfrm>
            <a:off x="1149328" y="3744068"/>
            <a:ext cx="3042274" cy="431741"/>
          </a:xfrm>
        </p:spPr>
        <p:txBody>
          <a:bodyPr>
            <a:noAutofit/>
          </a:bodyPr>
          <a:lstStyle>
            <a:lvl1pPr algn="ctr">
              <a:defRPr sz="2000" b="1" baseline="0">
                <a:cs typeface="Fedra Sans Bar-ilan" pitchFamily="50" charset="-79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אילון </a:t>
            </a:r>
            <a:r>
              <a:rPr lang="he-IL" err="1"/>
              <a:t>מאסק</a:t>
            </a:r>
            <a:endParaRPr lang="en-US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5" hasCustomPrompt="1"/>
          </p:nvPr>
        </p:nvSpPr>
        <p:spPr>
          <a:xfrm>
            <a:off x="1149328" y="4262339"/>
            <a:ext cx="3042274" cy="805780"/>
          </a:xfrm>
        </p:spPr>
        <p:txBody>
          <a:bodyPr>
            <a:noAutofit/>
          </a:bodyPr>
          <a:lstStyle>
            <a:lvl1pPr algn="ctr">
              <a:lnSpc>
                <a:spcPct val="120000"/>
              </a:lnSpc>
              <a:buNone/>
              <a:defRPr sz="1600" b="0" baseline="0">
                <a:cs typeface="Fedra Sans Bar-ilan" pitchFamily="50" charset="-79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r>
              <a:rPr lang="he-IL"/>
              <a:t>גימטריית </a:t>
            </a:r>
            <a:r>
              <a:rPr lang="he-IL" err="1"/>
              <a:t>וכב</a:t>
            </a:r>
            <a:r>
              <a:rPr lang="he-IL"/>
              <a:t> חפפה מ הפיק </a:t>
            </a:r>
            <a:r>
              <a:rPr lang="he-IL" err="1"/>
              <a:t>היחסם</a:t>
            </a:r>
            <a:r>
              <a:rPr lang="he-IL"/>
              <a:t> טרנספורמציית קרט גתם נצן אוטומציה אקספוזיציה קונסטיטוטיבי</a:t>
            </a:r>
            <a:endParaRPr lang="en-US"/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26" hasCustomPrompt="1"/>
          </p:nvPr>
        </p:nvSpPr>
        <p:spPr>
          <a:xfrm>
            <a:off x="4766587" y="3744068"/>
            <a:ext cx="3042274" cy="431741"/>
          </a:xfrm>
        </p:spPr>
        <p:txBody>
          <a:bodyPr>
            <a:noAutofit/>
          </a:bodyPr>
          <a:lstStyle>
            <a:lvl1pPr algn="ctr">
              <a:defRPr sz="2000" b="1" baseline="0">
                <a:cs typeface="Fedra Sans Bar-ilan" pitchFamily="50" charset="-79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אילון </a:t>
            </a:r>
            <a:r>
              <a:rPr lang="he-IL" err="1"/>
              <a:t>מאסק</a:t>
            </a:r>
            <a:endParaRPr lang="en-US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7" hasCustomPrompt="1"/>
          </p:nvPr>
        </p:nvSpPr>
        <p:spPr>
          <a:xfrm>
            <a:off x="4766587" y="4262339"/>
            <a:ext cx="3042274" cy="805780"/>
          </a:xfrm>
        </p:spPr>
        <p:txBody>
          <a:bodyPr>
            <a:noAutofit/>
          </a:bodyPr>
          <a:lstStyle>
            <a:lvl1pPr algn="ctr">
              <a:lnSpc>
                <a:spcPct val="120000"/>
              </a:lnSpc>
              <a:buNone/>
              <a:defRPr sz="1600" b="0" baseline="0">
                <a:cs typeface="Fedra Sans Bar-ilan" pitchFamily="50" charset="-79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r>
              <a:rPr lang="he-IL"/>
              <a:t>גימטריית </a:t>
            </a:r>
            <a:r>
              <a:rPr lang="he-IL" err="1"/>
              <a:t>וכב</a:t>
            </a:r>
            <a:r>
              <a:rPr lang="he-IL"/>
              <a:t> חפפה מ הפיק </a:t>
            </a:r>
            <a:r>
              <a:rPr lang="he-IL" err="1"/>
              <a:t>היחסם</a:t>
            </a:r>
            <a:r>
              <a:rPr lang="he-IL"/>
              <a:t> טרנספורמציית קרט גתם נצן אוטומציה אקספוזיציה קונסטיטוטיבי</a:t>
            </a:r>
            <a:endParaRPr lang="en-US"/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28" hasCustomPrompt="1"/>
          </p:nvPr>
        </p:nvSpPr>
        <p:spPr>
          <a:xfrm>
            <a:off x="8383846" y="3744068"/>
            <a:ext cx="3042274" cy="431741"/>
          </a:xfrm>
        </p:spPr>
        <p:txBody>
          <a:bodyPr>
            <a:noAutofit/>
          </a:bodyPr>
          <a:lstStyle>
            <a:lvl1pPr algn="ctr">
              <a:defRPr sz="2000" b="1" baseline="0">
                <a:cs typeface="Fedra Sans Bar-ilan" pitchFamily="50" charset="-79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אילון </a:t>
            </a:r>
            <a:r>
              <a:rPr lang="he-IL" err="1"/>
              <a:t>מאסק</a:t>
            </a:r>
            <a:endParaRPr lang="en-US"/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29" hasCustomPrompt="1"/>
          </p:nvPr>
        </p:nvSpPr>
        <p:spPr>
          <a:xfrm>
            <a:off x="8383846" y="4262339"/>
            <a:ext cx="3042274" cy="805780"/>
          </a:xfrm>
        </p:spPr>
        <p:txBody>
          <a:bodyPr>
            <a:noAutofit/>
          </a:bodyPr>
          <a:lstStyle>
            <a:lvl1pPr algn="ctr">
              <a:lnSpc>
                <a:spcPct val="120000"/>
              </a:lnSpc>
              <a:buNone/>
              <a:defRPr sz="1600" b="0" baseline="0">
                <a:cs typeface="Fedra Sans Bar-ilan" pitchFamily="50" charset="-79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r>
              <a:rPr lang="he-IL"/>
              <a:t>גימטריית </a:t>
            </a:r>
            <a:r>
              <a:rPr lang="he-IL" err="1"/>
              <a:t>וכב</a:t>
            </a:r>
            <a:r>
              <a:rPr lang="he-IL"/>
              <a:t> חפפה מ הפיק </a:t>
            </a:r>
            <a:r>
              <a:rPr lang="he-IL" err="1"/>
              <a:t>היחסם</a:t>
            </a:r>
            <a:r>
              <a:rPr lang="he-IL"/>
              <a:t> טרנספורמציית קרט גתם נצן אוטומציה אקספוזיציה קונסטיטוטיבי</a:t>
            </a:r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6295" y="1115571"/>
            <a:ext cx="2628497" cy="2628497"/>
          </a:xfrm>
          <a:prstGeom prst="rect">
            <a:avLst/>
          </a:prstGeom>
        </p:spPr>
      </p:pic>
      <p:sp>
        <p:nvSpPr>
          <p:cNvPr id="30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1994114" y="1768192"/>
            <a:ext cx="1314940" cy="131493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>
            <a:normAutofit/>
          </a:bodyPr>
          <a:lstStyle>
            <a:lvl1pPr>
              <a:defRPr sz="1200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הכנס תמונה לכאן</a:t>
            </a:r>
            <a:endParaRPr lang="en-US"/>
          </a:p>
        </p:txBody>
      </p:sp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1972" y="1115571"/>
            <a:ext cx="2628497" cy="2628497"/>
          </a:xfrm>
          <a:prstGeom prst="rect">
            <a:avLst/>
          </a:prstGeom>
        </p:spPr>
      </p:pic>
      <p:sp>
        <p:nvSpPr>
          <p:cNvPr id="38" name="Picture Placeholder 5"/>
          <p:cNvSpPr>
            <a:spLocks noGrp="1"/>
          </p:cNvSpPr>
          <p:nvPr>
            <p:ph type="pic" sz="quarter" idx="30" hasCustomPrompt="1"/>
          </p:nvPr>
        </p:nvSpPr>
        <p:spPr>
          <a:xfrm>
            <a:off x="5599791" y="1768192"/>
            <a:ext cx="1314940" cy="131493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>
            <a:normAutofit/>
          </a:bodyPr>
          <a:lstStyle>
            <a:lvl1pPr>
              <a:defRPr sz="1200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הכנס תמונה לכאן</a:t>
            </a:r>
            <a:endParaRPr lang="en-US"/>
          </a:p>
        </p:txBody>
      </p:sp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06712" y="1115571"/>
            <a:ext cx="2628497" cy="2628497"/>
          </a:xfrm>
          <a:prstGeom prst="rect">
            <a:avLst/>
          </a:prstGeom>
        </p:spPr>
      </p:pic>
      <p:sp>
        <p:nvSpPr>
          <p:cNvPr id="40" name="Picture Placeholder 5"/>
          <p:cNvSpPr>
            <a:spLocks noGrp="1"/>
          </p:cNvSpPr>
          <p:nvPr>
            <p:ph type="pic" sz="quarter" idx="31" hasCustomPrompt="1"/>
          </p:nvPr>
        </p:nvSpPr>
        <p:spPr>
          <a:xfrm>
            <a:off x="9234531" y="1768192"/>
            <a:ext cx="1314940" cy="131493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>
            <a:normAutofit/>
          </a:bodyPr>
          <a:lstStyle>
            <a:lvl1pPr>
              <a:defRPr sz="1200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הכנס תמונה לכאן</a:t>
            </a:r>
            <a:endParaRPr lang="en-US"/>
          </a:p>
        </p:txBody>
      </p:sp>
      <p:sp>
        <p:nvSpPr>
          <p:cNvPr id="16" name="Footer Placeholder 27">
            <a:extLst>
              <a:ext uri="{FF2B5EF4-FFF2-40B4-BE49-F238E27FC236}">
                <a16:creationId xmlns:a16="http://schemas.microsoft.com/office/drawing/2014/main" id="{8087EA24-6E66-6242-AE04-C08B6AFCEAA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38368" y="6285041"/>
            <a:ext cx="2159000" cy="24928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pPr rtl="1"/>
            <a:r>
              <a:rPr lang="he-IL"/>
              <a:t>כותרת המצגת</a:t>
            </a:r>
            <a:endParaRPr lang="en-US"/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8D36CC13-EEE4-CC49-8E77-A16AE6EC834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48169" y="6238923"/>
            <a:ext cx="476250" cy="3651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FDB471CC-1647-9041-AC92-CE8E329D9294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19285DD-ED6F-014C-904C-94ECD3BEB7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81" y="5893276"/>
            <a:ext cx="726433" cy="7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488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04257" y="163629"/>
            <a:ext cx="4576149" cy="870194"/>
          </a:xfrm>
        </p:spPr>
        <p:txBody>
          <a:bodyPr anchor="ctr"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tx2"/>
                </a:solidFill>
                <a:cs typeface="Fedra Sans Bar-ilan" pitchFamily="50" charset="-79"/>
              </a:defRPr>
            </a:lvl1pPr>
          </a:lstStyle>
          <a:p>
            <a:r>
              <a:rPr lang="he-IL"/>
              <a:t>כאן תבוא כותרת</a:t>
            </a:r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3" hasCustomPrompt="1"/>
          </p:nvPr>
        </p:nvSpPr>
        <p:spPr>
          <a:xfrm>
            <a:off x="6929438" y="0"/>
            <a:ext cx="5262562" cy="6899275"/>
          </a:xfrm>
          <a:solidFill>
            <a:schemeClr val="accent1"/>
          </a:solidFill>
        </p:spPr>
        <p:txBody>
          <a:bodyPr/>
          <a:lstStyle>
            <a:lvl1pPr>
              <a:defRPr>
                <a:cs typeface="Fedra Sans Bar-ilan" pitchFamily="50" charset="-79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הכנס תמונה לכאן</a:t>
            </a:r>
            <a:endParaRPr lang="en-US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quarter" idx="24" hasCustomPrompt="1"/>
          </p:nvPr>
        </p:nvSpPr>
        <p:spPr>
          <a:xfrm>
            <a:off x="1404257" y="1497013"/>
            <a:ext cx="4576149" cy="4081462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 sz="1600"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טקסט</a:t>
            </a:r>
          </a:p>
        </p:txBody>
      </p:sp>
      <p:sp>
        <p:nvSpPr>
          <p:cNvPr id="8" name="Footer Placeholder 27">
            <a:extLst>
              <a:ext uri="{FF2B5EF4-FFF2-40B4-BE49-F238E27FC236}">
                <a16:creationId xmlns:a16="http://schemas.microsoft.com/office/drawing/2014/main" id="{22BC0CE1-45BC-7248-AC36-D1C623382F5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38368" y="6285041"/>
            <a:ext cx="2159000" cy="24928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pPr rtl="1"/>
            <a:r>
              <a:rPr lang="he-IL"/>
              <a:t>כותרת המצגת</a:t>
            </a:r>
            <a:endParaRPr lang="en-US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427597ED-3A58-A042-875C-27D5E294130B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48169" y="6238923"/>
            <a:ext cx="476250" cy="3651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FDB471CC-1647-9041-AC92-CE8E329D9294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9285DD-ED6F-014C-904C-94ECD3BEB7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81" y="5893276"/>
            <a:ext cx="726433" cy="7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2038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edra Sans Bar-ilan" pitchFamily="50" charset="-79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04257" y="0"/>
            <a:ext cx="4576149" cy="983023"/>
          </a:xfrm>
        </p:spPr>
        <p:txBody>
          <a:bodyPr anchor="ctr"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r>
              <a:rPr lang="he-IL"/>
              <a:t>כאן תבוא כותרת</a:t>
            </a:r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3" hasCustomPrompt="1"/>
          </p:nvPr>
        </p:nvSpPr>
        <p:spPr>
          <a:xfrm>
            <a:off x="6929438" y="0"/>
            <a:ext cx="5262562" cy="6899275"/>
          </a:xfrm>
          <a:solidFill>
            <a:schemeClr val="accent1"/>
          </a:solidFill>
        </p:spPr>
        <p:txBody>
          <a:bodyPr/>
          <a:lstStyle>
            <a:lvl1pPr>
              <a:defRPr>
                <a:cs typeface="Fedra Sans Bar-ilan" pitchFamily="50" charset="-79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הכנס תמונה לכאן</a:t>
            </a:r>
            <a:endParaRPr lang="en-US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quarter" idx="24" hasCustomPrompt="1"/>
          </p:nvPr>
        </p:nvSpPr>
        <p:spPr>
          <a:xfrm>
            <a:off x="1404257" y="1497013"/>
            <a:ext cx="4576149" cy="4081462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 sz="1600"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טקסט</a:t>
            </a:r>
          </a:p>
        </p:txBody>
      </p:sp>
      <p:sp>
        <p:nvSpPr>
          <p:cNvPr id="8" name="Footer Placeholder 27">
            <a:extLst>
              <a:ext uri="{FF2B5EF4-FFF2-40B4-BE49-F238E27FC236}">
                <a16:creationId xmlns:a16="http://schemas.microsoft.com/office/drawing/2014/main" id="{22BC0CE1-45BC-7248-AC36-D1C623382F5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38368" y="6285041"/>
            <a:ext cx="2159000" cy="24928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pPr rtl="1"/>
            <a:r>
              <a:rPr lang="he-IL"/>
              <a:t>כותרת המצגת</a:t>
            </a:r>
            <a:endParaRPr lang="en-US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427597ED-3A58-A042-875C-27D5E294130B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48169" y="6238923"/>
            <a:ext cx="476250" cy="3651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FDB471CC-1647-9041-AC92-CE8E329D9294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9285DD-ED6F-014C-904C-94ECD3BEB7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81" y="5893276"/>
            <a:ext cx="726433" cy="7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9201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23" hasCustomPrompt="1"/>
          </p:nvPr>
        </p:nvSpPr>
        <p:spPr>
          <a:xfrm>
            <a:off x="0" y="990600"/>
            <a:ext cx="5262562" cy="5908675"/>
          </a:xfrm>
          <a:solidFill>
            <a:schemeClr val="accent1"/>
          </a:solidFill>
        </p:spPr>
        <p:txBody>
          <a:bodyPr/>
          <a:lstStyle>
            <a:lvl1pPr>
              <a:defRPr>
                <a:cs typeface="Fedra Sans Bar-ilan" pitchFamily="50" charset="-79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הכנס תמונה לכאן</a:t>
            </a: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E42D45-656B-7349-A9F9-88A1581D5AAF}"/>
              </a:ext>
            </a:extLst>
          </p:cNvPr>
          <p:cNvSpPr/>
          <p:nvPr userDrawn="1"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edra Sans Bar-ilan" pitchFamily="50" charset="-79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09545" y="261603"/>
            <a:ext cx="4885072" cy="870194"/>
          </a:xfrm>
        </p:spPr>
        <p:txBody>
          <a:bodyPr anchor="ctr"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tx2"/>
                </a:solidFill>
                <a:cs typeface="Fedra Sans Bar-ilan" pitchFamily="50" charset="-79"/>
              </a:defRPr>
            </a:lvl1pPr>
          </a:lstStyle>
          <a:p>
            <a:r>
              <a:rPr lang="he-IL"/>
              <a:t>כאן תבוא כותרת</a:t>
            </a:r>
            <a:endParaRPr lang="en-US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quarter" idx="24" hasCustomPrompt="1"/>
          </p:nvPr>
        </p:nvSpPr>
        <p:spPr>
          <a:xfrm>
            <a:off x="6509544" y="1497013"/>
            <a:ext cx="4885072" cy="4110037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טקסט</a:t>
            </a:r>
          </a:p>
        </p:txBody>
      </p:sp>
      <p:sp>
        <p:nvSpPr>
          <p:cNvPr id="5" name="Footer Placeholder 27">
            <a:extLst>
              <a:ext uri="{FF2B5EF4-FFF2-40B4-BE49-F238E27FC236}">
                <a16:creationId xmlns:a16="http://schemas.microsoft.com/office/drawing/2014/main" id="{528EE20D-5676-BB4B-99D0-6FDD9ADF89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38368" y="6285041"/>
            <a:ext cx="2159000" cy="24928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pPr rtl="1"/>
            <a:r>
              <a:rPr lang="he-IL"/>
              <a:t>כותרת המצגת</a:t>
            </a:r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4B256100-CA61-9D42-92D3-D1F43269010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48169" y="6238923"/>
            <a:ext cx="476250" cy="3651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FDB471CC-1647-9041-AC92-CE8E329D9294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9285DD-ED6F-014C-904C-94ECD3BEB7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81" y="5893276"/>
            <a:ext cx="726433" cy="7584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0406" y="1272120"/>
            <a:ext cx="5302968" cy="534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6378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23" hasCustomPrompt="1"/>
          </p:nvPr>
        </p:nvSpPr>
        <p:spPr>
          <a:xfrm>
            <a:off x="0" y="990600"/>
            <a:ext cx="5262562" cy="5908675"/>
          </a:xfrm>
          <a:solidFill>
            <a:schemeClr val="accent1"/>
          </a:solidFill>
        </p:spPr>
        <p:txBody>
          <a:bodyPr/>
          <a:lstStyle>
            <a:lvl1pPr>
              <a:defRPr>
                <a:cs typeface="Fedra Sans Bar-ilan" pitchFamily="50" charset="-79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הכנס תמונה לכאן</a:t>
            </a: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E42D45-656B-7349-A9F9-88A1581D5AAF}"/>
              </a:ext>
            </a:extLst>
          </p:cNvPr>
          <p:cNvSpPr/>
          <p:nvPr userDrawn="1"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edra Sans Bar-ilan" pitchFamily="50" charset="-79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09545" y="261603"/>
            <a:ext cx="4885072" cy="870194"/>
          </a:xfrm>
        </p:spPr>
        <p:txBody>
          <a:bodyPr anchor="ctr"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tx2"/>
                </a:solidFill>
                <a:cs typeface="Fedra Sans Bar-ilan" pitchFamily="50" charset="-79"/>
              </a:defRPr>
            </a:lvl1pPr>
          </a:lstStyle>
          <a:p>
            <a:r>
              <a:rPr lang="he-IL"/>
              <a:t>כאן תבוא כותרת</a:t>
            </a:r>
            <a:endParaRPr lang="en-US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quarter" idx="24" hasCustomPrompt="1"/>
          </p:nvPr>
        </p:nvSpPr>
        <p:spPr>
          <a:xfrm>
            <a:off x="6509544" y="1497013"/>
            <a:ext cx="4885072" cy="4110037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>
                <a:cs typeface="Fedra Sans Bar-ilan" pitchFamily="50" charset="-79"/>
              </a:defRPr>
            </a:lvl1pPr>
          </a:lstStyle>
          <a:p>
            <a:pPr lvl="0"/>
            <a:r>
              <a:rPr lang="he-IL"/>
              <a:t>טקסט</a:t>
            </a:r>
          </a:p>
        </p:txBody>
      </p:sp>
      <p:sp>
        <p:nvSpPr>
          <p:cNvPr id="5" name="Footer Placeholder 27">
            <a:extLst>
              <a:ext uri="{FF2B5EF4-FFF2-40B4-BE49-F238E27FC236}">
                <a16:creationId xmlns:a16="http://schemas.microsoft.com/office/drawing/2014/main" id="{528EE20D-5676-BB4B-99D0-6FDD9ADF89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38368" y="6285041"/>
            <a:ext cx="2159000" cy="24928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pPr rtl="1"/>
            <a:r>
              <a:rPr lang="he-IL"/>
              <a:t>כותרת המצגת</a:t>
            </a:r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4B256100-CA61-9D42-92D3-D1F43269010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48169" y="6238923"/>
            <a:ext cx="476250" cy="3651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FDB471CC-1647-9041-AC92-CE8E329D9294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9285DD-ED6F-014C-904C-94ECD3BEB7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81" y="5893276"/>
            <a:ext cx="726433" cy="7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5506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 userDrawn="1"/>
        </p:nvSpPr>
        <p:spPr>
          <a:xfrm>
            <a:off x="0" y="35003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edra Sans Bar-ilan" pitchFamily="50" charset="-79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US">
              <a:latin typeface="Fedra Sans Bar-ilan" pitchFamily="50" charset="-79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94014" y="-1"/>
            <a:ext cx="6324599" cy="1025603"/>
          </a:xfrm>
        </p:spPr>
        <p:txBody>
          <a:bodyPr anchor="ctr">
            <a:noAutofit/>
          </a:bodyPr>
          <a:lstStyle>
            <a:lvl1pPr algn="l">
              <a:lnSpc>
                <a:spcPct val="70000"/>
              </a:lnSpc>
              <a:defRPr sz="3600" b="1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r>
              <a:rPr lang="he-IL"/>
              <a:t>כותרת ראשית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94014" y="1474435"/>
            <a:ext cx="6324599" cy="3929428"/>
          </a:xfrm>
        </p:spPr>
        <p:txBody>
          <a:bodyPr>
            <a:noAutofit/>
          </a:bodyPr>
          <a:lstStyle>
            <a:lvl1pPr marL="0" indent="0" algn="l">
              <a:lnSpc>
                <a:spcPct val="150000"/>
              </a:lnSpc>
              <a:buNone/>
              <a:defRPr sz="1400" baseline="0">
                <a:solidFill>
                  <a:schemeClr val="accent2"/>
                </a:solidFill>
                <a:cs typeface="Fedra Sans Bar-ilan" pitchFamily="50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טקסט רץ </a:t>
            </a:r>
            <a:endParaRPr lang="en-US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225FF1AE-A27C-7446-821F-2D5D0998764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 flipH="1">
            <a:off x="8140699" y="885428"/>
            <a:ext cx="4773049" cy="477304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>
            <a:normAutofit/>
          </a:bodyPr>
          <a:lstStyle>
            <a:lvl1pPr>
              <a:defRPr sz="1200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הכנס תמונה לכאן</a:t>
            </a:r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7CACB6F-953A-B04A-B755-4B9931BE80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461000" y="10149"/>
            <a:ext cx="6731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19285DD-ED6F-014C-904C-94ECD3BEB7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2411" y="5893276"/>
            <a:ext cx="726433" cy="7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5298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02046" y="2776089"/>
            <a:ext cx="4548554" cy="870194"/>
          </a:xfrm>
        </p:spPr>
        <p:txBody>
          <a:bodyPr anchor="b">
            <a:normAutofit/>
          </a:bodyPr>
          <a:lstStyle>
            <a:lvl1pPr algn="r">
              <a:defRPr sz="4400" baseline="0">
                <a:cs typeface="Fedra Sans Bar-ilan" pitchFamily="50" charset="-79"/>
              </a:defRPr>
            </a:lvl1pPr>
          </a:lstStyle>
          <a:p>
            <a:r>
              <a:rPr lang="he-IL"/>
              <a:t>תודה רבה!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1600"/>
            <a:ext cx="4776458" cy="68547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2204" y="5421086"/>
            <a:ext cx="2158396" cy="80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5604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02046" y="2776089"/>
            <a:ext cx="4548554" cy="870194"/>
          </a:xfrm>
        </p:spPr>
        <p:txBody>
          <a:bodyPr anchor="b">
            <a:normAutofit/>
          </a:bodyPr>
          <a:lstStyle>
            <a:lvl1pPr algn="r">
              <a:defRPr sz="4400" baseline="0">
                <a:cs typeface="Fedra Sans Bar-ilan" pitchFamily="50" charset="-79"/>
              </a:defRPr>
            </a:lvl1pPr>
          </a:lstStyle>
          <a:p>
            <a:r>
              <a:rPr lang="he-IL"/>
              <a:t>תודה רבה!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2204" y="5421086"/>
            <a:ext cx="2158396" cy="8019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5859"/>
            <a:ext cx="3860473" cy="792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657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528406" y="1717310"/>
            <a:ext cx="5647593" cy="870194"/>
          </a:xfrm>
        </p:spPr>
        <p:txBody>
          <a:bodyPr anchor="b">
            <a:noAutofit/>
          </a:bodyPr>
          <a:lstStyle>
            <a:lvl1pPr algn="r">
              <a:defRPr sz="4400" baseline="0"/>
            </a:lvl1pPr>
          </a:lstStyle>
          <a:p>
            <a:r>
              <a:rPr lang="he-IL"/>
              <a:t>כותרת ראשית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28406" y="2874108"/>
            <a:ext cx="5647593" cy="414215"/>
          </a:xfrm>
        </p:spPr>
        <p:txBody>
          <a:bodyPr>
            <a:noAutofit/>
          </a:bodyPr>
          <a:lstStyle>
            <a:lvl1pPr marL="0" indent="0" algn="r">
              <a:buNone/>
              <a:defRPr sz="18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כותרת משנה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32799" y="328832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800" b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034" y="-1"/>
            <a:ext cx="4787900" cy="68580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3742" y="5534258"/>
            <a:ext cx="2212257" cy="82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8727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 flipH="1">
            <a:off x="1087035" y="1717310"/>
            <a:ext cx="5647593" cy="870194"/>
          </a:xfrm>
        </p:spPr>
        <p:txBody>
          <a:bodyPr anchor="b">
            <a:noAutofit/>
          </a:bodyPr>
          <a:lstStyle>
            <a:lvl1pPr algn="l">
              <a:defRPr sz="4400" baseline="0"/>
            </a:lvl1pPr>
          </a:lstStyle>
          <a:p>
            <a:r>
              <a:rPr lang="he-IL"/>
              <a:t>כותרת ראשית</a:t>
            </a:r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7404100" y="-1"/>
            <a:ext cx="4787900" cy="6858001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 flipH="1">
            <a:off x="1087035" y="2874108"/>
            <a:ext cx="5647593" cy="414215"/>
          </a:xfrm>
        </p:spPr>
        <p:txBody>
          <a:bodyPr>
            <a:noAutofit/>
          </a:bodyPr>
          <a:lstStyle>
            <a:lvl1pPr marL="0" indent="0" algn="l">
              <a:buNone/>
              <a:defRPr sz="18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כותרת משנה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flipH="1">
            <a:off x="1087035" y="3288323"/>
            <a:ext cx="2743200" cy="365125"/>
          </a:xfrm>
          <a:prstGeom prst="rect">
            <a:avLst/>
          </a:prstGeom>
        </p:spPr>
        <p:txBody>
          <a:bodyPr/>
          <a:lstStyle>
            <a:lvl1pPr algn="l">
              <a:defRPr sz="1800" b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035" y="5534258"/>
            <a:ext cx="2212257" cy="82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1709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528406" y="1717310"/>
            <a:ext cx="5647593" cy="870194"/>
          </a:xfrm>
        </p:spPr>
        <p:txBody>
          <a:bodyPr anchor="b">
            <a:noAutofit/>
          </a:bodyPr>
          <a:lstStyle>
            <a:lvl1pPr algn="r">
              <a:defRPr sz="4400" baseline="0"/>
            </a:lvl1pPr>
          </a:lstStyle>
          <a:p>
            <a:r>
              <a:rPr lang="he-IL"/>
              <a:t>כותרת ראשית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28406" y="2874108"/>
            <a:ext cx="5647593" cy="414215"/>
          </a:xfrm>
        </p:spPr>
        <p:txBody>
          <a:bodyPr>
            <a:noAutofit/>
          </a:bodyPr>
          <a:lstStyle>
            <a:lvl1pPr marL="0" indent="0" algn="r">
              <a:buNone/>
              <a:defRPr sz="18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כותרת משנה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32799" y="328832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800" b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635" y="827"/>
            <a:ext cx="5511135" cy="685717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-1344049" y="1149795"/>
            <a:ext cx="4773049" cy="477304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>
            <a:normAutofit/>
          </a:bodyPr>
          <a:lstStyle>
            <a:lvl1pPr>
              <a:defRPr sz="1200" baseline="0">
                <a:solidFill>
                  <a:schemeClr val="bg2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הכנס תמונה לכאן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3742" y="5534258"/>
            <a:ext cx="2212257" cy="82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8509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6680865" y="827"/>
            <a:ext cx="5511135" cy="685717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8992204" y="1149795"/>
            <a:ext cx="4773049" cy="477304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>
            <a:normAutofit/>
          </a:bodyPr>
          <a:lstStyle>
            <a:lvl1pPr>
              <a:defRPr sz="1200" baseline="0">
                <a:solidFill>
                  <a:schemeClr val="bg2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הכנס תמונה לכאן</a:t>
            </a:r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F26AE8A-8240-0941-B2CC-CE0F0008C0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flipH="1">
            <a:off x="1087035" y="1717310"/>
            <a:ext cx="5647593" cy="870194"/>
          </a:xfrm>
        </p:spPr>
        <p:txBody>
          <a:bodyPr anchor="b">
            <a:noAutofit/>
          </a:bodyPr>
          <a:lstStyle>
            <a:lvl1pPr algn="l">
              <a:defRPr sz="4400" baseline="0"/>
            </a:lvl1pPr>
          </a:lstStyle>
          <a:p>
            <a:r>
              <a:rPr lang="he-IL"/>
              <a:t>כותרת ראשית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8EB0326-CF14-864C-9C40-21E1F7CDA0D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flipH="1">
            <a:off x="1087035" y="2874108"/>
            <a:ext cx="5647593" cy="414215"/>
          </a:xfrm>
        </p:spPr>
        <p:txBody>
          <a:bodyPr>
            <a:noAutofit/>
          </a:bodyPr>
          <a:lstStyle>
            <a:lvl1pPr marL="0" indent="0" algn="l">
              <a:buNone/>
              <a:defRPr sz="18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כותרת משנה</a:t>
            </a:r>
            <a:endParaRPr 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D5BCE0C5-B060-184A-BACB-40B5161249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flipH="1">
            <a:off x="1087035" y="3288323"/>
            <a:ext cx="2743200" cy="365125"/>
          </a:xfrm>
          <a:prstGeom prst="rect">
            <a:avLst/>
          </a:prstGeom>
        </p:spPr>
        <p:txBody>
          <a:bodyPr/>
          <a:lstStyle>
            <a:lvl1pPr algn="l">
              <a:defRPr sz="1800" b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035" y="5534258"/>
            <a:ext cx="2212257" cy="82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3998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 userDrawn="1"/>
        </p:nvSpPr>
        <p:spPr>
          <a:xfrm>
            <a:off x="0" y="1094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1626"/>
            <a:ext cx="4100337" cy="44568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35186" y="10940"/>
            <a:ext cx="7367813" cy="990600"/>
          </a:xfrm>
        </p:spPr>
        <p:txBody>
          <a:bodyPr anchor="ctr"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bg2"/>
                </a:solidFill>
              </a:defRPr>
            </a:lvl1pPr>
          </a:lstStyle>
          <a:p>
            <a:r>
              <a:rPr lang="he-IL"/>
              <a:t>כותרת ראשית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35186" y="1474435"/>
            <a:ext cx="7367813" cy="3929428"/>
          </a:xfrm>
        </p:spPr>
        <p:txBody>
          <a:bodyPr>
            <a:noAutofit/>
          </a:bodyPr>
          <a:lstStyle>
            <a:lvl1pPr marL="0" indent="0" algn="r">
              <a:lnSpc>
                <a:spcPct val="150000"/>
              </a:lnSpc>
              <a:buNone/>
              <a:defRPr lang="he-IL" sz="1400" b="0" i="0" baseline="0" smtClean="0"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טקסט רץ</a:t>
            </a:r>
            <a:endParaRPr lang="en-US"/>
          </a:p>
        </p:txBody>
      </p:sp>
      <p:sp>
        <p:nvSpPr>
          <p:cNvPr id="12" name="Footer Placeholder 27">
            <a:extLst>
              <a:ext uri="{FF2B5EF4-FFF2-40B4-BE49-F238E27FC236}">
                <a16:creationId xmlns:a16="http://schemas.microsoft.com/office/drawing/2014/main" id="{779C83AE-F52E-DF42-B134-91D6F803314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38368" y="6285041"/>
            <a:ext cx="2159000" cy="24928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pPr rtl="1"/>
            <a:r>
              <a:rPr lang="he-IL"/>
              <a:t>כותרת המצגת</a:t>
            </a:r>
            <a:endParaRPr lang="en-US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72E6821F-C0F3-484A-8977-11A01112E5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48169" y="6238923"/>
            <a:ext cx="476250" cy="3651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FDB471CC-1647-9041-AC92-CE8E329D9294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19285DD-ED6F-014C-904C-94ECD3BEB7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81" y="5893276"/>
            <a:ext cx="726433" cy="7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6694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096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82246" y="0"/>
            <a:ext cx="7290841" cy="990600"/>
          </a:xfrm>
        </p:spPr>
        <p:txBody>
          <a:bodyPr anchor="ctr"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bg2"/>
                </a:solidFill>
              </a:defRPr>
            </a:lvl1pPr>
          </a:lstStyle>
          <a:p>
            <a:r>
              <a:rPr lang="he-IL"/>
              <a:t>כותרת ראשית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82246" y="1474435"/>
            <a:ext cx="7290841" cy="3929428"/>
          </a:xfrm>
        </p:spPr>
        <p:txBody>
          <a:bodyPr>
            <a:noAutofit/>
          </a:bodyPr>
          <a:lstStyle>
            <a:lvl1pPr marL="0" indent="0" algn="r">
              <a:lnSpc>
                <a:spcPct val="150000"/>
              </a:lnSpc>
              <a:buNone/>
              <a:defRPr sz="1400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טקסט רץ </a:t>
            </a:r>
            <a:endParaRPr lang="en-US"/>
          </a:p>
        </p:txBody>
      </p:sp>
      <p:sp>
        <p:nvSpPr>
          <p:cNvPr id="8" name="Footer Placeholder 27">
            <a:extLst>
              <a:ext uri="{FF2B5EF4-FFF2-40B4-BE49-F238E27FC236}">
                <a16:creationId xmlns:a16="http://schemas.microsoft.com/office/drawing/2014/main" id="{EBAC9312-1BE2-C341-9C0B-B81F41CCE6C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38368" y="6285041"/>
            <a:ext cx="2159000" cy="24928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pPr rtl="1"/>
            <a:r>
              <a:rPr lang="he-IL"/>
              <a:t>כותרת המצגת</a:t>
            </a:r>
            <a:endParaRPr lang="en-US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F66B8DA5-C8A7-8E4E-843A-16FBD044AF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48169" y="6238923"/>
            <a:ext cx="476250" cy="3651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FDB471CC-1647-9041-AC92-CE8E329D929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5264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 userDrawn="1"/>
        </p:nvSpPr>
        <p:spPr>
          <a:xfrm>
            <a:off x="0" y="35003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78400" y="-1"/>
            <a:ext cx="6324599" cy="1025603"/>
          </a:xfrm>
        </p:spPr>
        <p:txBody>
          <a:bodyPr anchor="ctr"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bg2"/>
                </a:solidFill>
              </a:defRPr>
            </a:lvl1pPr>
          </a:lstStyle>
          <a:p>
            <a:r>
              <a:rPr lang="he-IL"/>
              <a:t>כותרת ראשית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78400" y="1474435"/>
            <a:ext cx="6324599" cy="3929428"/>
          </a:xfrm>
        </p:spPr>
        <p:txBody>
          <a:bodyPr>
            <a:noAutofit/>
          </a:bodyPr>
          <a:lstStyle>
            <a:lvl1pPr marL="0" indent="0" algn="r">
              <a:lnSpc>
                <a:spcPct val="150000"/>
              </a:lnSpc>
              <a:buNone/>
              <a:defRPr sz="1400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טקסט רץ </a:t>
            </a:r>
            <a:endParaRPr lang="en-US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-684830" y="885428"/>
            <a:ext cx="4773049" cy="477304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>
            <a:normAutofit/>
          </a:bodyPr>
          <a:lstStyle>
            <a:lvl1pPr>
              <a:defRPr sz="1200" baseline="0">
                <a:solidFill>
                  <a:schemeClr val="bg2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הכנס תמונה לכאן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723" y="1"/>
            <a:ext cx="6731000" cy="6858000"/>
          </a:xfrm>
          <a:prstGeom prst="rect">
            <a:avLst/>
          </a:prstGeom>
        </p:spPr>
      </p:pic>
      <p:sp>
        <p:nvSpPr>
          <p:cNvPr id="12" name="Footer Placeholder 27">
            <a:extLst>
              <a:ext uri="{FF2B5EF4-FFF2-40B4-BE49-F238E27FC236}">
                <a16:creationId xmlns:a16="http://schemas.microsoft.com/office/drawing/2014/main" id="{0D70752C-645D-0548-AB02-B9343BA9DA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38368" y="6285041"/>
            <a:ext cx="2159000" cy="24928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pPr rtl="1"/>
            <a:r>
              <a:rPr lang="he-IL"/>
              <a:t>כותרת המצגת</a:t>
            </a:r>
            <a:endParaRPr lang="en-US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8C2F4F33-CEEF-2640-BBE7-B2BCF3A56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8169" y="6238923"/>
            <a:ext cx="476250" cy="3651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FDB471CC-1647-9041-AC92-CE8E329D9294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19285DD-ED6F-014C-904C-94ECD3BEB7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81" y="5893276"/>
            <a:ext cx="726433" cy="7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0736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 userDrawn="1"/>
        </p:nvSpPr>
        <p:spPr>
          <a:xfrm>
            <a:off x="0" y="35003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94014" y="-1"/>
            <a:ext cx="6324599" cy="1025603"/>
          </a:xfrm>
        </p:spPr>
        <p:txBody>
          <a:bodyPr anchor="ctr">
            <a:noAutofit/>
          </a:bodyPr>
          <a:lstStyle>
            <a:lvl1pPr algn="l">
              <a:lnSpc>
                <a:spcPct val="70000"/>
              </a:lnSpc>
              <a:defRPr sz="3600" b="1" baseline="0">
                <a:solidFill>
                  <a:schemeClr val="bg2"/>
                </a:solidFill>
              </a:defRPr>
            </a:lvl1pPr>
          </a:lstStyle>
          <a:p>
            <a:r>
              <a:rPr lang="he-IL"/>
              <a:t>כותרת ראשית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94014" y="1474435"/>
            <a:ext cx="6324599" cy="3929428"/>
          </a:xfrm>
        </p:spPr>
        <p:txBody>
          <a:bodyPr>
            <a:noAutofit/>
          </a:bodyPr>
          <a:lstStyle>
            <a:lvl1pPr marL="0" indent="0" algn="l">
              <a:lnSpc>
                <a:spcPct val="150000"/>
              </a:lnSpc>
              <a:buNone/>
              <a:defRPr sz="1400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טקסט רץ </a:t>
            </a:r>
            <a:endParaRPr lang="en-US"/>
          </a:p>
        </p:txBody>
      </p:sp>
      <p:sp>
        <p:nvSpPr>
          <p:cNvPr id="12" name="Footer Placeholder 27">
            <a:extLst>
              <a:ext uri="{FF2B5EF4-FFF2-40B4-BE49-F238E27FC236}">
                <a16:creationId xmlns:a16="http://schemas.microsoft.com/office/drawing/2014/main" id="{0D70752C-645D-0548-AB02-B9343BA9DA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49589" y="6285041"/>
            <a:ext cx="2159000" cy="24928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4"/>
                </a:solidFill>
              </a:defRPr>
            </a:lvl1pPr>
          </a:lstStyle>
          <a:p>
            <a:pPr rtl="1"/>
            <a:r>
              <a:rPr lang="he-IL"/>
              <a:t>כותרת המצגת</a:t>
            </a:r>
            <a:endParaRPr lang="en-US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8C2F4F33-CEEF-2640-BBE7-B2BCF3A56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3339" y="6238923"/>
            <a:ext cx="476250" cy="365125"/>
          </a:xfrm>
        </p:spPr>
        <p:txBody>
          <a:bodyPr/>
          <a:lstStyle>
            <a:lvl1pPr algn="l">
              <a:defRPr>
                <a:solidFill>
                  <a:schemeClr val="accent4"/>
                </a:solidFill>
              </a:defRPr>
            </a:lvl1pPr>
          </a:lstStyle>
          <a:p>
            <a:fld id="{FDB471CC-1647-9041-AC92-CE8E329D9294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225FF1AE-A27C-7446-821F-2D5D0998764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 flipH="1">
            <a:off x="8140699" y="885428"/>
            <a:ext cx="4773049" cy="477304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>
            <a:normAutofit/>
          </a:bodyPr>
          <a:lstStyle>
            <a:lvl1pPr>
              <a:defRPr sz="1200" baseline="0">
                <a:solidFill>
                  <a:schemeClr val="bg2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הכנס תמונה לכאן</a:t>
            </a:r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7CACB6F-953A-B04A-B755-4B9931BE80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5461000" y="10149"/>
            <a:ext cx="6731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19285DD-ED6F-014C-904C-94ECD3BEB7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2411" y="5893276"/>
            <a:ext cx="726433" cy="7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2769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>
              <a:latin typeface="Fedra Sans Bar-ilan" pitchFamily="50" charset="-79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230247" y="-35002"/>
            <a:ext cx="4978400" cy="6320043"/>
          </a:xfrm>
          <a:prstGeom prst="rect">
            <a:avLst/>
          </a:prstGeom>
        </p:spPr>
      </p:pic>
      <p:sp>
        <p:nvSpPr>
          <p:cNvPr id="11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8888639" y="1137612"/>
            <a:ext cx="3497412" cy="349741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>
            <a:normAutofit/>
          </a:bodyPr>
          <a:lstStyle>
            <a:lvl1pPr>
              <a:defRPr sz="1200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הכנס תמונה לכאן</a:t>
            </a:r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D79B69-5658-2447-8108-46E0FB94F76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2411" y="5893276"/>
            <a:ext cx="726433" cy="75844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C801EC68-662B-074A-98B5-FB096F7E4D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2246" y="0"/>
            <a:ext cx="7290841" cy="990600"/>
          </a:xfrm>
        </p:spPr>
        <p:txBody>
          <a:bodyPr anchor="ctr">
            <a:noAutofit/>
          </a:bodyPr>
          <a:lstStyle>
            <a:lvl1pPr algn="l" rtl="0">
              <a:lnSpc>
                <a:spcPct val="70000"/>
              </a:lnSpc>
              <a:defRPr sz="3600" b="1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Footer Placeholder 27">
            <a:extLst>
              <a:ext uri="{FF2B5EF4-FFF2-40B4-BE49-F238E27FC236}">
                <a16:creationId xmlns:a16="http://schemas.microsoft.com/office/drawing/2014/main" id="{8389FDFF-0B77-EA42-9660-B53B410621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4984" y="6285041"/>
            <a:ext cx="2159000" cy="249285"/>
          </a:xfrm>
          <a:prstGeom prst="rect">
            <a:avLst/>
          </a:prstGeom>
        </p:spPr>
        <p:txBody>
          <a:bodyPr/>
          <a:lstStyle>
            <a:lvl1pPr algn="r" rtl="0">
              <a:defRPr>
                <a:solidFill>
                  <a:schemeClr val="accent4"/>
                </a:solidFill>
              </a:defRPr>
            </a:lvl1pPr>
          </a:lstStyle>
          <a:p>
            <a:pPr algn="l"/>
            <a:r>
              <a:rPr lang="en-US"/>
              <a:t>presentation title</a:t>
            </a:r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66EB4420-B715-764D-B818-DC58E57E658C}"/>
              </a:ext>
            </a:extLst>
          </p:cNvPr>
          <p:cNvSpPr txBox="1">
            <a:spLocks/>
          </p:cNvSpPr>
          <p:nvPr userDrawn="1"/>
        </p:nvSpPr>
        <p:spPr>
          <a:xfrm>
            <a:off x="270854" y="6238923"/>
            <a:ext cx="476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DB471CC-1647-9041-AC92-CE8E329D9294}" type="slidenum">
              <a:rPr lang="en-US" smtClean="0">
                <a:latin typeface="Fedra Sans Bar-ilan" pitchFamily="50" charset="-79"/>
              </a:rPr>
              <a:pPr/>
              <a:t>‹Nr.›</a:t>
            </a:fld>
            <a:endParaRPr lang="en-US">
              <a:latin typeface="Fedra Sans Bar-ilan" pitchFamily="50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435212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2116505" y="-577358"/>
            <a:ext cx="7094905" cy="68783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78400" y="-1"/>
            <a:ext cx="6324599" cy="1025603"/>
          </a:xfrm>
        </p:spPr>
        <p:txBody>
          <a:bodyPr anchor="ctr"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bg2"/>
                </a:solidFill>
              </a:defRPr>
            </a:lvl1pPr>
          </a:lstStyle>
          <a:p>
            <a:r>
              <a:rPr lang="he-IL"/>
              <a:t>כותרת ראשית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78400" y="1474435"/>
            <a:ext cx="6324599" cy="3929428"/>
          </a:xfrm>
        </p:spPr>
        <p:txBody>
          <a:bodyPr>
            <a:noAutofit/>
          </a:bodyPr>
          <a:lstStyle>
            <a:lvl1pPr marL="0" indent="0" algn="r">
              <a:lnSpc>
                <a:spcPct val="150000"/>
              </a:lnSpc>
              <a:buNone/>
              <a:defRPr sz="1400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טקסט רץ </a:t>
            </a:r>
            <a:endParaRPr lang="en-US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-156507" y="1113118"/>
            <a:ext cx="3497412" cy="349741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>
            <a:normAutofit/>
          </a:bodyPr>
          <a:lstStyle>
            <a:lvl1pPr>
              <a:defRPr sz="1200" baseline="0">
                <a:solidFill>
                  <a:schemeClr val="bg2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הכנס תמונה לכאן</a:t>
            </a:r>
            <a:endParaRPr lang="en-US"/>
          </a:p>
        </p:txBody>
      </p:sp>
      <p:sp>
        <p:nvSpPr>
          <p:cNvPr id="12" name="Footer Placeholder 27">
            <a:extLst>
              <a:ext uri="{FF2B5EF4-FFF2-40B4-BE49-F238E27FC236}">
                <a16:creationId xmlns:a16="http://schemas.microsoft.com/office/drawing/2014/main" id="{0D70752C-645D-0548-AB02-B9343BA9DA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38368" y="6285041"/>
            <a:ext cx="2159000" cy="24928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pPr rtl="1"/>
            <a:r>
              <a:rPr lang="he-IL"/>
              <a:t>כותרת המצגת</a:t>
            </a:r>
            <a:endParaRPr lang="en-US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8C2F4F33-CEEF-2640-BBE7-B2BCF3A56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8169" y="6238923"/>
            <a:ext cx="476250" cy="3651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FDB471CC-1647-9041-AC92-CE8E329D9294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19285DD-ED6F-014C-904C-94ECD3BEB7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81" y="5893276"/>
            <a:ext cx="726433" cy="7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966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31679" y="206279"/>
            <a:ext cx="5699893" cy="55259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78400" y="-1"/>
            <a:ext cx="6324599" cy="1025603"/>
          </a:xfrm>
        </p:spPr>
        <p:txBody>
          <a:bodyPr anchor="ctr"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bg2"/>
                </a:solidFill>
              </a:defRPr>
            </a:lvl1pPr>
          </a:lstStyle>
          <a:p>
            <a:r>
              <a:rPr lang="he-IL"/>
              <a:t>כותרת ראשית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78400" y="1474435"/>
            <a:ext cx="6324599" cy="3929428"/>
          </a:xfrm>
        </p:spPr>
        <p:txBody>
          <a:bodyPr>
            <a:noAutofit/>
          </a:bodyPr>
          <a:lstStyle>
            <a:lvl1pPr marL="0" indent="0" algn="r">
              <a:lnSpc>
                <a:spcPct val="150000"/>
              </a:lnSpc>
              <a:buNone/>
              <a:defRPr sz="1400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טקסט רץ </a:t>
            </a:r>
            <a:endParaRPr lang="en-US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889001" y="1931307"/>
            <a:ext cx="2075870" cy="20758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>
            <a:normAutofit/>
          </a:bodyPr>
          <a:lstStyle>
            <a:lvl1pPr>
              <a:defRPr sz="1200" baseline="0">
                <a:solidFill>
                  <a:schemeClr val="bg2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הכנס תמונה לכאן</a:t>
            </a:r>
            <a:endParaRPr lang="en-US"/>
          </a:p>
        </p:txBody>
      </p:sp>
      <p:sp>
        <p:nvSpPr>
          <p:cNvPr id="12" name="Footer Placeholder 27">
            <a:extLst>
              <a:ext uri="{FF2B5EF4-FFF2-40B4-BE49-F238E27FC236}">
                <a16:creationId xmlns:a16="http://schemas.microsoft.com/office/drawing/2014/main" id="{0D70752C-645D-0548-AB02-B9343BA9DA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38368" y="6285041"/>
            <a:ext cx="2159000" cy="24928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pPr rtl="1"/>
            <a:r>
              <a:rPr lang="he-IL"/>
              <a:t>כותרת המצגת</a:t>
            </a:r>
            <a:endParaRPr lang="en-US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8C2F4F33-CEEF-2640-BBE7-B2BCF3A56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8169" y="6238923"/>
            <a:ext cx="476250" cy="3651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FDB471CC-1647-9041-AC92-CE8E329D9294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19285DD-ED6F-014C-904C-94ECD3BEB7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81" y="5893276"/>
            <a:ext cx="726433" cy="7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4969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2389870" y="-529369"/>
            <a:ext cx="7937036" cy="793703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>
            <a:normAutofit/>
          </a:bodyPr>
          <a:lstStyle>
            <a:lvl1pPr>
              <a:defRPr sz="1200" baseline="0">
                <a:solidFill>
                  <a:schemeClr val="bg2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הכנס תמונה לכאן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20765" y="0"/>
            <a:ext cx="12204700" cy="6858000"/>
          </a:xfrm>
          <a:prstGeom prst="rect">
            <a:avLst/>
          </a:prstGeom>
        </p:spPr>
      </p:pic>
      <p:sp>
        <p:nvSpPr>
          <p:cNvPr id="10" name="Oval 9"/>
          <p:cNvSpPr/>
          <p:nvPr userDrawn="1"/>
        </p:nvSpPr>
        <p:spPr>
          <a:xfrm>
            <a:off x="1957336" y="-961903"/>
            <a:ext cx="8802104" cy="8802104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 userDrawn="1"/>
        </p:nvSpPr>
        <p:spPr>
          <a:xfrm>
            <a:off x="3450856" y="531618"/>
            <a:ext cx="5815064" cy="5815062"/>
          </a:xfrm>
          <a:prstGeom prst="ellipse">
            <a:avLst/>
          </a:prstGeom>
          <a:solidFill>
            <a:schemeClr val="bg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15" name="Oval 14"/>
          <p:cNvSpPr/>
          <p:nvPr userDrawn="1"/>
        </p:nvSpPr>
        <p:spPr>
          <a:xfrm>
            <a:off x="4576076" y="1630525"/>
            <a:ext cx="3564624" cy="3564622"/>
          </a:xfrm>
          <a:prstGeom prst="ellipse">
            <a:avLst/>
          </a:prstGeom>
          <a:solidFill>
            <a:schemeClr val="accent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06555" y="2359236"/>
            <a:ext cx="3534146" cy="870194"/>
          </a:xfrm>
        </p:spPr>
        <p:txBody>
          <a:bodyPr anchor="b">
            <a:noAutofit/>
          </a:bodyPr>
          <a:lstStyle>
            <a:lvl1pPr algn="ctr">
              <a:defRPr sz="3600" b="1" baseline="0">
                <a:solidFill>
                  <a:schemeClr val="tx1"/>
                </a:solidFill>
              </a:defRPr>
            </a:lvl1pPr>
          </a:lstStyle>
          <a:p>
            <a:r>
              <a:rPr lang="he-IL"/>
              <a:t>כותרת לפרק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106255" y="3473270"/>
            <a:ext cx="2476073" cy="855067"/>
          </a:xfr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buNone/>
              <a:defRPr sz="11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טקסט רץ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3716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 userDrawn="1"/>
        </p:nvSpPr>
        <p:spPr>
          <a:xfrm>
            <a:off x="0" y="35003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400800" y="-7139"/>
            <a:ext cx="4902199" cy="1032742"/>
          </a:xfrm>
        </p:spPr>
        <p:txBody>
          <a:bodyPr anchor="ctr"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bg2"/>
                </a:solidFill>
              </a:defRPr>
            </a:lvl1pPr>
          </a:lstStyle>
          <a:p>
            <a:r>
              <a:rPr lang="he-IL"/>
              <a:t>כותרת ראשית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12030" y="1474435"/>
            <a:ext cx="4890969" cy="1362185"/>
          </a:xfrm>
        </p:spPr>
        <p:txBody>
          <a:bodyPr>
            <a:noAutofit/>
          </a:bodyPr>
          <a:lstStyle>
            <a:lvl1pPr marL="0" indent="0" algn="r">
              <a:lnSpc>
                <a:spcPct val="120000"/>
              </a:lnSpc>
              <a:buNone/>
              <a:defRPr sz="1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טקסט רץ 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614" y="-1"/>
            <a:ext cx="6400800" cy="6858001"/>
          </a:xfrm>
          <a:prstGeom prst="rect">
            <a:avLst/>
          </a:prstGeom>
        </p:spPr>
      </p:pic>
      <p:sp>
        <p:nvSpPr>
          <p:cNvPr id="11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-3650465" y="-981521"/>
            <a:ext cx="8567905" cy="856790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>
            <a:normAutofit/>
          </a:bodyPr>
          <a:lstStyle>
            <a:lvl1pPr>
              <a:defRPr sz="1200" baseline="0">
                <a:solidFill>
                  <a:schemeClr val="bg2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הכנס תמונה לכאן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8991600" y="5071856"/>
            <a:ext cx="2307815" cy="877365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 sz="1400" baseline="0">
                <a:solidFill>
                  <a:schemeClr val="tx1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 err="1"/>
              <a:t>נדךגוcgwiה</a:t>
            </a:r>
            <a:r>
              <a:rPr lang="he-IL"/>
              <a:t> </a:t>
            </a:r>
            <a:r>
              <a:rPr lang="he-IL" err="1"/>
              <a:t>בח׳י</a:t>
            </a:r>
            <a:endParaRPr lang="en-US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8991600" y="3484740"/>
            <a:ext cx="2307815" cy="885899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 sz="1400" baseline="0">
                <a:solidFill>
                  <a:schemeClr val="tx1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 err="1"/>
              <a:t>נדךגוcgwiה</a:t>
            </a:r>
            <a:r>
              <a:rPr lang="he-IL"/>
              <a:t> </a:t>
            </a:r>
            <a:r>
              <a:rPr lang="he-IL" err="1"/>
              <a:t>בח׳י</a:t>
            </a:r>
            <a:endParaRPr lang="en-US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412030" y="5071856"/>
            <a:ext cx="2307815" cy="877365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 sz="1400" baseline="0">
                <a:solidFill>
                  <a:schemeClr val="tx1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 err="1"/>
              <a:t>נדךגוcgwiה</a:t>
            </a:r>
            <a:r>
              <a:rPr lang="he-IL"/>
              <a:t> </a:t>
            </a:r>
            <a:r>
              <a:rPr lang="he-IL" err="1"/>
              <a:t>בח׳י</a:t>
            </a:r>
            <a:endParaRPr lang="en-US"/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6412030" y="3484740"/>
            <a:ext cx="2307815" cy="885899"/>
          </a:xfrm>
        </p:spPr>
        <p:txBody>
          <a:bodyPr/>
          <a:lstStyle>
            <a:lvl1pPr>
              <a:lnSpc>
                <a:spcPct val="120000"/>
              </a:lnSpc>
              <a:defRPr sz="1400" baseline="0">
                <a:solidFill>
                  <a:schemeClr val="tx1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 err="1"/>
              <a:t>נדךגוcgwiהגשדע</a:t>
            </a:r>
            <a:endParaRPr lang="en-US"/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400800" y="3093688"/>
            <a:ext cx="2307815" cy="383913"/>
          </a:xfrm>
        </p:spPr>
        <p:txBody>
          <a:bodyPr>
            <a:noAutofit/>
          </a:bodyPr>
          <a:lstStyle>
            <a:lvl1pPr>
              <a:defRPr sz="2800" b="1" baseline="0">
                <a:solidFill>
                  <a:schemeClr val="accent1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3,940</a:t>
            </a:r>
            <a:endParaRPr lang="en-US"/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8991600" y="3093688"/>
            <a:ext cx="2307815" cy="365417"/>
          </a:xfrm>
        </p:spPr>
        <p:txBody>
          <a:bodyPr>
            <a:noAutofit/>
          </a:bodyPr>
          <a:lstStyle>
            <a:lvl1pPr>
              <a:defRPr sz="2800" b="1" baseline="0">
                <a:solidFill>
                  <a:schemeClr val="accent1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3,940</a:t>
            </a:r>
            <a:endParaRPr lang="en-US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6400800" y="4670290"/>
            <a:ext cx="2307815" cy="366712"/>
          </a:xfrm>
        </p:spPr>
        <p:txBody>
          <a:bodyPr>
            <a:noAutofit/>
          </a:bodyPr>
          <a:lstStyle>
            <a:lvl1pPr>
              <a:defRPr sz="2800" b="1" baseline="0">
                <a:solidFill>
                  <a:schemeClr val="accent1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3,940</a:t>
            </a:r>
            <a:endParaRPr lang="en-US"/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8991600" y="4670290"/>
            <a:ext cx="2307815" cy="366712"/>
          </a:xfrm>
        </p:spPr>
        <p:txBody>
          <a:bodyPr>
            <a:noAutofit/>
          </a:bodyPr>
          <a:lstStyle>
            <a:lvl1pPr>
              <a:defRPr sz="2800" b="1" baseline="0">
                <a:solidFill>
                  <a:schemeClr val="accent1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3,940</a:t>
            </a:r>
            <a:endParaRPr lang="en-US"/>
          </a:p>
        </p:txBody>
      </p:sp>
      <p:sp>
        <p:nvSpPr>
          <p:cNvPr id="26" name="Footer Placeholder 27">
            <a:extLst>
              <a:ext uri="{FF2B5EF4-FFF2-40B4-BE49-F238E27FC236}">
                <a16:creationId xmlns:a16="http://schemas.microsoft.com/office/drawing/2014/main" id="{88A07722-B917-7145-8B50-18AFE6FA6A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38368" y="6285041"/>
            <a:ext cx="2159000" cy="24928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pPr rtl="1"/>
            <a:r>
              <a:rPr lang="he-IL"/>
              <a:t>כותרת המצגת</a:t>
            </a:r>
            <a:endParaRPr lang="en-US"/>
          </a:p>
        </p:txBody>
      </p:sp>
      <p:sp>
        <p:nvSpPr>
          <p:cNvPr id="27" name="Slide Number Placeholder 3">
            <a:extLst>
              <a:ext uri="{FF2B5EF4-FFF2-40B4-BE49-F238E27FC236}">
                <a16:creationId xmlns:a16="http://schemas.microsoft.com/office/drawing/2014/main" id="{A2774509-DCF4-2848-8D32-9929364D1AC3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48169" y="6238923"/>
            <a:ext cx="476250" cy="3651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FDB471CC-1647-9041-AC92-CE8E329D9294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19285DD-ED6F-014C-904C-94ECD3BEB7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81" y="5893276"/>
            <a:ext cx="726433" cy="7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154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500148" y="-1"/>
            <a:ext cx="7861301" cy="6858001"/>
          </a:xfrm>
          <a:prstGeom prst="rect">
            <a:avLst/>
          </a:prstGeom>
        </p:spPr>
      </p:pic>
      <p:sp>
        <p:nvSpPr>
          <p:cNvPr id="11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7467601" y="-1208607"/>
            <a:ext cx="8961118" cy="896111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>
            <a:normAutofit/>
          </a:bodyPr>
          <a:lstStyle>
            <a:lvl1pPr>
              <a:defRPr sz="1200" baseline="0">
                <a:solidFill>
                  <a:schemeClr val="bg2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הכנס תמונה לכאן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03120" y="0"/>
            <a:ext cx="4895252" cy="990600"/>
          </a:xfrm>
        </p:spPr>
        <p:txBody>
          <a:bodyPr anchor="ctr"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bg2"/>
                </a:solidFill>
              </a:defRPr>
            </a:lvl1pPr>
          </a:lstStyle>
          <a:p>
            <a:r>
              <a:rPr lang="he-IL"/>
              <a:t>כותרת ראשית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07403" y="1443955"/>
            <a:ext cx="4890969" cy="1362185"/>
          </a:xfrm>
        </p:spPr>
        <p:txBody>
          <a:bodyPr>
            <a:noAutofit/>
          </a:bodyPr>
          <a:lstStyle>
            <a:lvl1pPr marL="0" indent="0" algn="r">
              <a:lnSpc>
                <a:spcPct val="120000"/>
              </a:lnSpc>
              <a:buNone/>
              <a:defRPr sz="1400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טקסט רץ </a:t>
            </a:r>
            <a:endParaRPr lang="en-US"/>
          </a:p>
        </p:txBody>
      </p:sp>
      <p:sp>
        <p:nvSpPr>
          <p:cNvPr id="41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3582690" y="5012933"/>
            <a:ext cx="2307815" cy="877365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 sz="1400" baseline="0">
                <a:solidFill>
                  <a:schemeClr val="tx1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 err="1"/>
              <a:t>נדךגוcgwiה</a:t>
            </a:r>
            <a:r>
              <a:rPr lang="he-IL"/>
              <a:t> </a:t>
            </a:r>
            <a:r>
              <a:rPr lang="he-IL" err="1"/>
              <a:t>בח׳י</a:t>
            </a:r>
            <a:endParaRPr lang="en-US"/>
          </a:p>
        </p:txBody>
      </p:sp>
      <p:sp>
        <p:nvSpPr>
          <p:cNvPr id="42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3582690" y="3468581"/>
            <a:ext cx="2307815" cy="885899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 sz="1400" baseline="0">
                <a:solidFill>
                  <a:schemeClr val="tx1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 err="1"/>
              <a:t>נדךגוcgwiה</a:t>
            </a:r>
            <a:r>
              <a:rPr lang="he-IL"/>
              <a:t> </a:t>
            </a:r>
            <a:r>
              <a:rPr lang="he-IL" err="1"/>
              <a:t>בח׳י</a:t>
            </a:r>
            <a:endParaRPr lang="en-US"/>
          </a:p>
        </p:txBody>
      </p:sp>
      <p:sp>
        <p:nvSpPr>
          <p:cNvPr id="43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1003120" y="5012933"/>
            <a:ext cx="2307815" cy="877365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 sz="1400" baseline="0">
                <a:solidFill>
                  <a:schemeClr val="tx1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 err="1"/>
              <a:t>נדךגוcgwiה</a:t>
            </a:r>
            <a:r>
              <a:rPr lang="he-IL"/>
              <a:t> </a:t>
            </a:r>
            <a:r>
              <a:rPr lang="he-IL" err="1"/>
              <a:t>בח׳י</a:t>
            </a:r>
            <a:endParaRPr lang="en-US"/>
          </a:p>
        </p:txBody>
      </p:sp>
      <p:sp>
        <p:nvSpPr>
          <p:cNvPr id="44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1003120" y="3468581"/>
            <a:ext cx="2307815" cy="885899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 sz="1400" baseline="0">
                <a:solidFill>
                  <a:schemeClr val="tx1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 err="1"/>
              <a:t>נדךגוcgwiהגשדע</a:t>
            </a:r>
            <a:endParaRPr lang="en-US"/>
          </a:p>
        </p:txBody>
      </p:sp>
      <p:sp>
        <p:nvSpPr>
          <p:cNvPr id="45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991890" y="3077529"/>
            <a:ext cx="2307815" cy="383913"/>
          </a:xfrm>
        </p:spPr>
        <p:txBody>
          <a:bodyPr>
            <a:noAutofit/>
          </a:bodyPr>
          <a:lstStyle>
            <a:lvl1pPr>
              <a:defRPr sz="2800" b="1" baseline="0">
                <a:solidFill>
                  <a:schemeClr val="accent1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3,940</a:t>
            </a:r>
            <a:endParaRPr lang="en-US"/>
          </a:p>
        </p:txBody>
      </p:sp>
      <p:sp>
        <p:nvSpPr>
          <p:cNvPr id="46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3582690" y="3077529"/>
            <a:ext cx="2307815" cy="365417"/>
          </a:xfrm>
        </p:spPr>
        <p:txBody>
          <a:bodyPr>
            <a:noAutofit/>
          </a:bodyPr>
          <a:lstStyle>
            <a:lvl1pPr>
              <a:defRPr sz="2800" b="1" baseline="0">
                <a:solidFill>
                  <a:schemeClr val="accent1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3,940</a:t>
            </a:r>
            <a:endParaRPr lang="en-US"/>
          </a:p>
        </p:txBody>
      </p:sp>
      <p:sp>
        <p:nvSpPr>
          <p:cNvPr id="47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991890" y="4611367"/>
            <a:ext cx="2307815" cy="366712"/>
          </a:xfrm>
        </p:spPr>
        <p:txBody>
          <a:bodyPr>
            <a:noAutofit/>
          </a:bodyPr>
          <a:lstStyle>
            <a:lvl1pPr>
              <a:defRPr sz="2800" b="1" baseline="0">
                <a:solidFill>
                  <a:schemeClr val="accent1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3,940</a:t>
            </a:r>
            <a:endParaRPr lang="en-US"/>
          </a:p>
        </p:txBody>
      </p:sp>
      <p:sp>
        <p:nvSpPr>
          <p:cNvPr id="48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3582690" y="4611367"/>
            <a:ext cx="2307815" cy="366712"/>
          </a:xfrm>
        </p:spPr>
        <p:txBody>
          <a:bodyPr>
            <a:noAutofit/>
          </a:bodyPr>
          <a:lstStyle>
            <a:lvl1pPr>
              <a:defRPr sz="2800" b="1" baseline="0">
                <a:solidFill>
                  <a:schemeClr val="accent1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3,940</a:t>
            </a:r>
            <a:endParaRPr lang="en-US"/>
          </a:p>
        </p:txBody>
      </p:sp>
      <p:sp>
        <p:nvSpPr>
          <p:cNvPr id="21" name="Footer Placeholder 27">
            <a:extLst>
              <a:ext uri="{FF2B5EF4-FFF2-40B4-BE49-F238E27FC236}">
                <a16:creationId xmlns:a16="http://schemas.microsoft.com/office/drawing/2014/main" id="{979A6491-BC9F-C240-AFF6-898A7F6D1B0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49589" y="6285041"/>
            <a:ext cx="2159000" cy="24928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4"/>
                </a:solidFill>
              </a:defRPr>
            </a:lvl1pPr>
          </a:lstStyle>
          <a:p>
            <a:pPr rtl="1"/>
            <a:r>
              <a:rPr lang="he-IL"/>
              <a:t>כותרת המצגת</a:t>
            </a:r>
            <a:endParaRPr lang="en-US"/>
          </a:p>
        </p:txBody>
      </p:sp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C0291D95-6F05-9A47-B0E5-101773C3E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3339" y="6238923"/>
            <a:ext cx="476250" cy="365125"/>
          </a:xfrm>
        </p:spPr>
        <p:txBody>
          <a:bodyPr/>
          <a:lstStyle>
            <a:lvl1pPr algn="l">
              <a:defRPr>
                <a:solidFill>
                  <a:schemeClr val="accent4"/>
                </a:solidFill>
              </a:defRPr>
            </a:lvl1pPr>
          </a:lstStyle>
          <a:p>
            <a:fld id="{FDB471CC-1647-9041-AC92-CE8E329D9294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C53C30D-C0AA-7845-BFF1-F8DF9CE6FA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2411" y="5893276"/>
            <a:ext cx="726433" cy="7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8887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A197E6F-A4EE-5D49-A167-0D81A39492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034789" y="-8049"/>
            <a:ext cx="6157212" cy="68554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808189" y="232974"/>
            <a:ext cx="6576156" cy="68554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869678" y="3203079"/>
            <a:ext cx="2311399" cy="870194"/>
          </a:xfrm>
        </p:spPr>
        <p:txBody>
          <a:bodyPr anchor="ctr" anchorCtr="0">
            <a:noAutofit/>
          </a:bodyPr>
          <a:lstStyle>
            <a:lvl1pPr algn="ctr">
              <a:defRPr sz="3600" b="1" baseline="0">
                <a:solidFill>
                  <a:schemeClr val="tx2"/>
                </a:solidFill>
              </a:defRPr>
            </a:lvl1pPr>
          </a:lstStyle>
          <a:p>
            <a:r>
              <a:rPr lang="he-IL"/>
              <a:t>ראשי פרקים</a:t>
            </a:r>
            <a:endParaRPr lang="en-US"/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3628694" y="962160"/>
            <a:ext cx="2307815" cy="326913"/>
          </a:xfrm>
        </p:spPr>
        <p:txBody>
          <a:bodyPr>
            <a:noAutofit/>
          </a:bodyPr>
          <a:lstStyle>
            <a:lvl1pPr>
              <a:defRPr sz="2000" b="1" baseline="0">
                <a:solidFill>
                  <a:schemeClr val="accent1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כותרת נושא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9" hasCustomPrompt="1"/>
          </p:nvPr>
        </p:nvSpPr>
        <p:spPr>
          <a:xfrm>
            <a:off x="2117460" y="1305115"/>
            <a:ext cx="3818649" cy="620647"/>
          </a:xfr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pPr lvl="0"/>
            <a:r>
              <a:rPr lang="he-IL"/>
              <a:t>צא הקם ינאצם אבסטרקטי מלה </a:t>
            </a:r>
            <a:r>
              <a:rPr lang="he-IL" err="1"/>
              <a:t>אינטרפולציות</a:t>
            </a:r>
            <a:r>
              <a:rPr lang="he-IL"/>
              <a:t> סוננת אינטראקציית ירו</a:t>
            </a:r>
            <a:endParaRPr lang="en-US"/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3290024" y="2346598"/>
            <a:ext cx="2307815" cy="326913"/>
          </a:xfrm>
        </p:spPr>
        <p:txBody>
          <a:bodyPr>
            <a:noAutofit/>
          </a:bodyPr>
          <a:lstStyle>
            <a:lvl1pPr>
              <a:defRPr sz="2000" b="1" baseline="0">
                <a:solidFill>
                  <a:schemeClr val="accent1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כותרת נושא</a:t>
            </a:r>
            <a:endParaRPr lang="en-US"/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1778790" y="2689553"/>
            <a:ext cx="3818649" cy="620647"/>
          </a:xfr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pPr lvl="0"/>
            <a:r>
              <a:rPr lang="he-IL"/>
              <a:t>צא הקם ינאצם אבסטרקטי מלה </a:t>
            </a:r>
            <a:r>
              <a:rPr lang="he-IL" err="1"/>
              <a:t>אינטרפולציות</a:t>
            </a:r>
            <a:r>
              <a:rPr lang="he-IL"/>
              <a:t> סוננת אינטראקציית ירו</a:t>
            </a:r>
            <a:endParaRPr lang="en-US"/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3290024" y="3666868"/>
            <a:ext cx="2307815" cy="326913"/>
          </a:xfrm>
        </p:spPr>
        <p:txBody>
          <a:bodyPr>
            <a:noAutofit/>
          </a:bodyPr>
          <a:lstStyle>
            <a:lvl1pPr>
              <a:defRPr sz="2000" b="1" baseline="0">
                <a:solidFill>
                  <a:schemeClr val="accent1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כותרת נושא</a:t>
            </a:r>
            <a:endParaRPr lang="en-US"/>
          </a:p>
        </p:txBody>
      </p:sp>
      <p:sp>
        <p:nvSpPr>
          <p:cNvPr id="28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1778790" y="4007671"/>
            <a:ext cx="3818649" cy="620647"/>
          </a:xfr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pPr lvl="0"/>
            <a:r>
              <a:rPr lang="he-IL"/>
              <a:t>צא הקם ינאצם אבסטרקטי מלה </a:t>
            </a:r>
            <a:r>
              <a:rPr lang="he-IL" err="1"/>
              <a:t>אינטרפולציות</a:t>
            </a:r>
            <a:r>
              <a:rPr lang="he-IL"/>
              <a:t> סוננת אינטראקציית ירו</a:t>
            </a:r>
            <a:endParaRPr lang="en-US"/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3628694" y="5035264"/>
            <a:ext cx="2307815" cy="326913"/>
          </a:xfrm>
        </p:spPr>
        <p:txBody>
          <a:bodyPr>
            <a:noAutofit/>
          </a:bodyPr>
          <a:lstStyle>
            <a:lvl1pPr>
              <a:defRPr sz="2000" b="1" baseline="0">
                <a:solidFill>
                  <a:schemeClr val="accent1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כותרת נושא</a:t>
            </a:r>
            <a:endParaRPr lang="en-US"/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2117460" y="5375519"/>
            <a:ext cx="3818649" cy="620647"/>
          </a:xfr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pPr lvl="0"/>
            <a:r>
              <a:rPr lang="he-IL"/>
              <a:t>צא הקם ינאצם אבסטרקטי מלה </a:t>
            </a:r>
            <a:r>
              <a:rPr lang="he-IL" err="1"/>
              <a:t>אינטרפולציות</a:t>
            </a:r>
            <a:r>
              <a:rPr lang="he-IL"/>
              <a:t> סוננת אינטראקציית ירו</a:t>
            </a:r>
            <a:endParaRPr lang="en-US"/>
          </a:p>
        </p:txBody>
      </p:sp>
      <p:sp>
        <p:nvSpPr>
          <p:cNvPr id="12" name="Oval 11"/>
          <p:cNvSpPr/>
          <p:nvPr userDrawn="1"/>
        </p:nvSpPr>
        <p:spPr>
          <a:xfrm>
            <a:off x="6204355" y="1105644"/>
            <a:ext cx="704961" cy="70496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6" hasCustomPrompt="1"/>
          </p:nvPr>
        </p:nvSpPr>
        <p:spPr>
          <a:xfrm>
            <a:off x="6331644" y="1282626"/>
            <a:ext cx="400632" cy="427840"/>
          </a:xfrm>
        </p:spPr>
        <p:txBody>
          <a:bodyPr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1</a:t>
            </a:r>
            <a:endParaRPr lang="en-US"/>
          </a:p>
        </p:txBody>
      </p:sp>
      <p:sp>
        <p:nvSpPr>
          <p:cNvPr id="39" name="Oval 38"/>
          <p:cNvSpPr/>
          <p:nvPr userDrawn="1"/>
        </p:nvSpPr>
        <p:spPr>
          <a:xfrm>
            <a:off x="5724460" y="2498118"/>
            <a:ext cx="704961" cy="70496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US"/>
          </a:p>
        </p:txBody>
      </p:sp>
      <p:sp>
        <p:nvSpPr>
          <p:cNvPr id="41" name="Oval 40"/>
          <p:cNvSpPr/>
          <p:nvPr userDrawn="1"/>
        </p:nvSpPr>
        <p:spPr>
          <a:xfrm>
            <a:off x="5727714" y="3830819"/>
            <a:ext cx="704961" cy="70496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US"/>
          </a:p>
        </p:txBody>
      </p:sp>
      <p:sp>
        <p:nvSpPr>
          <p:cNvPr id="42" name="Text Placeholder 13"/>
          <p:cNvSpPr>
            <a:spLocks noGrp="1"/>
          </p:cNvSpPr>
          <p:nvPr>
            <p:ph type="body" sz="quarter" idx="28" hasCustomPrompt="1"/>
          </p:nvPr>
        </p:nvSpPr>
        <p:spPr>
          <a:xfrm>
            <a:off x="5855003" y="4007801"/>
            <a:ext cx="400632" cy="427840"/>
          </a:xfrm>
        </p:spPr>
        <p:txBody>
          <a:bodyPr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1</a:t>
            </a:r>
            <a:endParaRPr lang="en-US"/>
          </a:p>
        </p:txBody>
      </p:sp>
      <p:sp>
        <p:nvSpPr>
          <p:cNvPr id="43" name="Oval 42"/>
          <p:cNvSpPr/>
          <p:nvPr userDrawn="1"/>
        </p:nvSpPr>
        <p:spPr>
          <a:xfrm>
            <a:off x="6221694" y="5192422"/>
            <a:ext cx="704961" cy="70496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US"/>
          </a:p>
        </p:txBody>
      </p:sp>
      <p:sp>
        <p:nvSpPr>
          <p:cNvPr id="44" name="Text Placeholder 13"/>
          <p:cNvSpPr>
            <a:spLocks noGrp="1"/>
          </p:cNvSpPr>
          <p:nvPr>
            <p:ph type="body" sz="quarter" idx="29" hasCustomPrompt="1"/>
          </p:nvPr>
        </p:nvSpPr>
        <p:spPr>
          <a:xfrm>
            <a:off x="6348983" y="5369404"/>
            <a:ext cx="400632" cy="427840"/>
          </a:xfrm>
        </p:spPr>
        <p:txBody>
          <a:bodyPr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1</a:t>
            </a:r>
            <a:endParaRPr lang="en-US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quarter" idx="30" hasCustomPrompt="1"/>
          </p:nvPr>
        </p:nvSpPr>
        <p:spPr>
          <a:xfrm>
            <a:off x="5883690" y="2689050"/>
            <a:ext cx="369598" cy="441733"/>
          </a:xfrm>
        </p:spPr>
        <p:txBody>
          <a:bodyPr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he-IL"/>
              <a:t>1</a:t>
            </a:r>
          </a:p>
        </p:txBody>
      </p:sp>
      <p:sp>
        <p:nvSpPr>
          <p:cNvPr id="21" name="Footer Placeholder 27">
            <a:extLst>
              <a:ext uri="{FF2B5EF4-FFF2-40B4-BE49-F238E27FC236}">
                <a16:creationId xmlns:a16="http://schemas.microsoft.com/office/drawing/2014/main" id="{A3C9BBF0-D090-C643-8072-81501D7FF0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38368" y="6285041"/>
            <a:ext cx="2159000" cy="24928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pPr rtl="1"/>
            <a:r>
              <a:rPr lang="he-IL"/>
              <a:t>כותרת המצגת</a:t>
            </a:r>
            <a:endParaRPr lang="en-US"/>
          </a:p>
        </p:txBody>
      </p:sp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AD498CC8-DAE2-FD47-AD7A-16430337EC4D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>
          <a:xfrm>
            <a:off x="11348169" y="6238923"/>
            <a:ext cx="476250" cy="3651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FDB471CC-1647-9041-AC92-CE8E329D9294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19285DD-ED6F-014C-904C-94ECD3BEB7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81" y="5893276"/>
            <a:ext cx="726433" cy="7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4817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A197E6F-A4EE-5D49-A167-0D81A39492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8049"/>
            <a:ext cx="6034789" cy="68554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88735" y="232974"/>
            <a:ext cx="6576156" cy="68554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72754" y="3203079"/>
            <a:ext cx="2311399" cy="870194"/>
          </a:xfrm>
        </p:spPr>
        <p:txBody>
          <a:bodyPr anchor="ctr" anchorCtr="0">
            <a:noAutofit/>
          </a:bodyPr>
          <a:lstStyle>
            <a:lvl1pPr algn="ctr">
              <a:defRPr sz="3600" b="1" baseline="0">
                <a:solidFill>
                  <a:schemeClr val="tx2"/>
                </a:solidFill>
              </a:defRPr>
            </a:lvl1pPr>
          </a:lstStyle>
          <a:p>
            <a:r>
              <a:rPr lang="he-IL"/>
              <a:t>ראשי פרקים</a:t>
            </a:r>
            <a:endParaRPr lang="en-US"/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6234786" y="962160"/>
            <a:ext cx="2307815" cy="326913"/>
          </a:xfrm>
        </p:spPr>
        <p:txBody>
          <a:bodyPr>
            <a:noAutofit/>
          </a:bodyPr>
          <a:lstStyle>
            <a:lvl1pPr algn="l" rtl="0">
              <a:defRPr sz="2000" b="1" baseline="0">
                <a:solidFill>
                  <a:schemeClr val="accent1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כותרת נושא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9" hasCustomPrompt="1"/>
          </p:nvPr>
        </p:nvSpPr>
        <p:spPr>
          <a:xfrm>
            <a:off x="6234786" y="1305115"/>
            <a:ext cx="3818649" cy="620647"/>
          </a:xfrm>
        </p:spPr>
        <p:txBody>
          <a:bodyPr/>
          <a:lstStyle>
            <a:lvl1pPr algn="l" rtl="0">
              <a:lnSpc>
                <a:spcPct val="120000"/>
              </a:lnSpc>
              <a:defRPr/>
            </a:lvl1pPr>
          </a:lstStyle>
          <a:p>
            <a:pPr lvl="0"/>
            <a:r>
              <a:rPr lang="he-IL"/>
              <a:t>צא הקם ינאצם אבסטרקטי מלה </a:t>
            </a:r>
            <a:r>
              <a:rPr lang="he-IL" err="1"/>
              <a:t>אינטרפולציות</a:t>
            </a:r>
            <a:r>
              <a:rPr lang="he-IL"/>
              <a:t> סוננת אינטראקציית ירו</a:t>
            </a:r>
            <a:endParaRPr lang="en-US"/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537449" y="2346598"/>
            <a:ext cx="2307815" cy="326913"/>
          </a:xfrm>
        </p:spPr>
        <p:txBody>
          <a:bodyPr>
            <a:noAutofit/>
          </a:bodyPr>
          <a:lstStyle>
            <a:lvl1pPr algn="l" rtl="0">
              <a:defRPr sz="2000" b="1" baseline="0">
                <a:solidFill>
                  <a:schemeClr val="accent1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כותרת נושא</a:t>
            </a:r>
            <a:endParaRPr lang="en-US"/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6537449" y="2689553"/>
            <a:ext cx="3818649" cy="620647"/>
          </a:xfrm>
        </p:spPr>
        <p:txBody>
          <a:bodyPr/>
          <a:lstStyle>
            <a:lvl1pPr algn="l" rtl="0">
              <a:lnSpc>
                <a:spcPct val="120000"/>
              </a:lnSpc>
              <a:defRPr/>
            </a:lvl1pPr>
          </a:lstStyle>
          <a:p>
            <a:pPr lvl="0"/>
            <a:r>
              <a:rPr lang="he-IL"/>
              <a:t>צא הקם ינאצם אבסטרקטי מלה </a:t>
            </a:r>
            <a:r>
              <a:rPr lang="he-IL" err="1"/>
              <a:t>אינטרפולציות</a:t>
            </a:r>
            <a:r>
              <a:rPr lang="he-IL"/>
              <a:t> סוננת אינטראקציית ירו</a:t>
            </a:r>
            <a:endParaRPr lang="en-US"/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537449" y="3666868"/>
            <a:ext cx="2307815" cy="326913"/>
          </a:xfrm>
        </p:spPr>
        <p:txBody>
          <a:bodyPr>
            <a:noAutofit/>
          </a:bodyPr>
          <a:lstStyle>
            <a:lvl1pPr algn="l" rtl="0">
              <a:defRPr sz="2000" b="1" baseline="0">
                <a:solidFill>
                  <a:schemeClr val="accent1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כותרת נושא</a:t>
            </a:r>
            <a:endParaRPr lang="en-US"/>
          </a:p>
        </p:txBody>
      </p:sp>
      <p:sp>
        <p:nvSpPr>
          <p:cNvPr id="28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537449" y="4007671"/>
            <a:ext cx="3818649" cy="620647"/>
          </a:xfrm>
        </p:spPr>
        <p:txBody>
          <a:bodyPr/>
          <a:lstStyle>
            <a:lvl1pPr algn="l" rtl="0">
              <a:lnSpc>
                <a:spcPct val="120000"/>
              </a:lnSpc>
              <a:defRPr/>
            </a:lvl1pPr>
          </a:lstStyle>
          <a:p>
            <a:pPr lvl="0"/>
            <a:r>
              <a:rPr lang="he-IL"/>
              <a:t>צא הקם ינאצם אבסטרקטי מלה </a:t>
            </a:r>
            <a:r>
              <a:rPr lang="he-IL" err="1"/>
              <a:t>אינטרפולציות</a:t>
            </a:r>
            <a:r>
              <a:rPr lang="he-IL"/>
              <a:t> סוננת אינטראקציית ירו</a:t>
            </a:r>
            <a:endParaRPr lang="en-US"/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6267568" y="5035264"/>
            <a:ext cx="2307815" cy="326913"/>
          </a:xfrm>
        </p:spPr>
        <p:txBody>
          <a:bodyPr>
            <a:noAutofit/>
          </a:bodyPr>
          <a:lstStyle>
            <a:lvl1pPr algn="l" rtl="0">
              <a:defRPr sz="2000" b="1" baseline="0">
                <a:solidFill>
                  <a:schemeClr val="accent1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כותרת נושא</a:t>
            </a:r>
            <a:endParaRPr lang="en-US"/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267568" y="5375519"/>
            <a:ext cx="3818649" cy="620647"/>
          </a:xfrm>
        </p:spPr>
        <p:txBody>
          <a:bodyPr/>
          <a:lstStyle>
            <a:lvl1pPr algn="l" rtl="0">
              <a:lnSpc>
                <a:spcPct val="120000"/>
              </a:lnSpc>
              <a:defRPr/>
            </a:lvl1pPr>
          </a:lstStyle>
          <a:p>
            <a:pPr lvl="0"/>
            <a:r>
              <a:rPr lang="he-IL"/>
              <a:t>צא הקם ינאצם אבסטרקטי מלה </a:t>
            </a:r>
            <a:r>
              <a:rPr lang="he-IL" err="1"/>
              <a:t>אינטרפולציות</a:t>
            </a:r>
            <a:r>
              <a:rPr lang="he-IL"/>
              <a:t> סוננת אינטראקציית ירו</a:t>
            </a:r>
            <a:endParaRPr lang="en-US"/>
          </a:p>
        </p:txBody>
      </p:sp>
      <p:sp>
        <p:nvSpPr>
          <p:cNvPr id="12" name="Oval 11"/>
          <p:cNvSpPr/>
          <p:nvPr userDrawn="1"/>
        </p:nvSpPr>
        <p:spPr>
          <a:xfrm>
            <a:off x="5174664" y="1105644"/>
            <a:ext cx="704961" cy="70496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6" hasCustomPrompt="1"/>
          </p:nvPr>
        </p:nvSpPr>
        <p:spPr>
          <a:xfrm>
            <a:off x="5301953" y="1282626"/>
            <a:ext cx="400632" cy="427840"/>
          </a:xfrm>
        </p:spPr>
        <p:txBody>
          <a:bodyPr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1</a:t>
            </a:r>
            <a:endParaRPr lang="en-US"/>
          </a:p>
        </p:txBody>
      </p:sp>
      <p:sp>
        <p:nvSpPr>
          <p:cNvPr id="39" name="Oval 38"/>
          <p:cNvSpPr/>
          <p:nvPr userDrawn="1"/>
        </p:nvSpPr>
        <p:spPr>
          <a:xfrm>
            <a:off x="5606475" y="2498118"/>
            <a:ext cx="704961" cy="70496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41" name="Oval 40"/>
          <p:cNvSpPr/>
          <p:nvPr userDrawn="1"/>
        </p:nvSpPr>
        <p:spPr>
          <a:xfrm>
            <a:off x="5594979" y="3830819"/>
            <a:ext cx="704961" cy="70496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US"/>
          </a:p>
        </p:txBody>
      </p:sp>
      <p:sp>
        <p:nvSpPr>
          <p:cNvPr id="42" name="Text Placeholder 13"/>
          <p:cNvSpPr>
            <a:spLocks noGrp="1"/>
          </p:cNvSpPr>
          <p:nvPr>
            <p:ph type="body" sz="quarter" idx="28" hasCustomPrompt="1"/>
          </p:nvPr>
        </p:nvSpPr>
        <p:spPr>
          <a:xfrm>
            <a:off x="5722268" y="4007801"/>
            <a:ext cx="400632" cy="427840"/>
          </a:xfrm>
        </p:spPr>
        <p:txBody>
          <a:bodyPr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1</a:t>
            </a:r>
            <a:endParaRPr lang="en-US"/>
          </a:p>
        </p:txBody>
      </p:sp>
      <p:sp>
        <p:nvSpPr>
          <p:cNvPr id="43" name="Oval 42"/>
          <p:cNvSpPr/>
          <p:nvPr userDrawn="1"/>
        </p:nvSpPr>
        <p:spPr>
          <a:xfrm>
            <a:off x="5086071" y="5192422"/>
            <a:ext cx="704961" cy="70496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44" name="Text Placeholder 13"/>
          <p:cNvSpPr>
            <a:spLocks noGrp="1"/>
          </p:cNvSpPr>
          <p:nvPr>
            <p:ph type="body" sz="quarter" idx="29" hasCustomPrompt="1"/>
          </p:nvPr>
        </p:nvSpPr>
        <p:spPr>
          <a:xfrm>
            <a:off x="5213360" y="5369404"/>
            <a:ext cx="400632" cy="427840"/>
          </a:xfrm>
        </p:spPr>
        <p:txBody>
          <a:bodyPr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1</a:t>
            </a:r>
            <a:endParaRPr lang="en-US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quarter" idx="30" hasCustomPrompt="1"/>
          </p:nvPr>
        </p:nvSpPr>
        <p:spPr>
          <a:xfrm>
            <a:off x="5765705" y="2689050"/>
            <a:ext cx="369598" cy="441733"/>
          </a:xfrm>
        </p:spPr>
        <p:txBody>
          <a:bodyPr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he-IL"/>
              <a:t>1</a:t>
            </a:r>
          </a:p>
        </p:txBody>
      </p:sp>
      <p:sp>
        <p:nvSpPr>
          <p:cNvPr id="32" name="Footer Placeholder 27">
            <a:extLst>
              <a:ext uri="{FF2B5EF4-FFF2-40B4-BE49-F238E27FC236}">
                <a16:creationId xmlns:a16="http://schemas.microsoft.com/office/drawing/2014/main" id="{56958A2A-29CD-D741-99D5-118FA9382FD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49589" y="6285041"/>
            <a:ext cx="2159000" cy="24928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4"/>
                </a:solidFill>
              </a:defRPr>
            </a:lvl1pPr>
          </a:lstStyle>
          <a:p>
            <a:pPr rtl="1"/>
            <a:r>
              <a:rPr lang="he-IL"/>
              <a:t>כותרת המצגת</a:t>
            </a:r>
            <a:endParaRPr lang="en-US"/>
          </a:p>
        </p:txBody>
      </p:sp>
      <p:sp>
        <p:nvSpPr>
          <p:cNvPr id="33" name="Slide Number Placeholder 3">
            <a:extLst>
              <a:ext uri="{FF2B5EF4-FFF2-40B4-BE49-F238E27FC236}">
                <a16:creationId xmlns:a16="http://schemas.microsoft.com/office/drawing/2014/main" id="{54A2ED92-EBD5-4B48-9FD0-BAB98DB1D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3339" y="6238923"/>
            <a:ext cx="476250" cy="365125"/>
          </a:xfrm>
        </p:spPr>
        <p:txBody>
          <a:bodyPr/>
          <a:lstStyle>
            <a:lvl1pPr algn="l">
              <a:defRPr>
                <a:solidFill>
                  <a:schemeClr val="accent4"/>
                </a:solidFill>
              </a:defRPr>
            </a:lvl1pPr>
          </a:lstStyle>
          <a:p>
            <a:fld id="{FDB471CC-1647-9041-AC92-CE8E329D9294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CA8F2C31-B00D-7841-B8F7-057AB192D8F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2411" y="5893276"/>
            <a:ext cx="726433" cy="7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270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962611" y="1327150"/>
            <a:ext cx="10935417" cy="517525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52500" y="0"/>
            <a:ext cx="10403031" cy="990600"/>
          </a:xfrm>
        </p:spPr>
        <p:txBody>
          <a:bodyPr anchor="ctr"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bg2"/>
                </a:solidFill>
              </a:defRPr>
            </a:lvl1pPr>
          </a:lstStyle>
          <a:p>
            <a:r>
              <a:rPr lang="he-IL"/>
              <a:t>כותרת מפה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47850" y="2736850"/>
            <a:ext cx="336550" cy="33655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80374" y="5065658"/>
            <a:ext cx="336550" cy="3365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65463" y="3073400"/>
            <a:ext cx="336550" cy="33655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83928" y="2400300"/>
            <a:ext cx="336550" cy="33655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38852" y="2211114"/>
            <a:ext cx="336550" cy="33655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10908" y="3077341"/>
            <a:ext cx="336550" cy="336550"/>
          </a:xfrm>
          <a:prstGeom prst="rect">
            <a:avLst/>
          </a:prstGeom>
        </p:spPr>
      </p:pic>
      <p:sp>
        <p:nvSpPr>
          <p:cNvPr id="32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8168783" y="1935058"/>
            <a:ext cx="3186748" cy="801792"/>
          </a:xfrm>
        </p:spPr>
        <p:txBody>
          <a:bodyPr/>
          <a:lstStyle>
            <a:lvl1pPr>
              <a:lnSpc>
                <a:spcPct val="120000"/>
              </a:lnSpc>
              <a:defRPr baseline="0"/>
            </a:lvl1pPr>
          </a:lstStyle>
          <a:p>
            <a:pPr lvl="0"/>
            <a:r>
              <a:rPr lang="he-IL"/>
              <a:t>צא הקם ינאצם אבסטרקטי מלה </a:t>
            </a:r>
            <a:r>
              <a:rPr lang="he-IL" err="1"/>
              <a:t>אינטרפולציות</a:t>
            </a:r>
            <a:r>
              <a:rPr lang="he-IL"/>
              <a:t> סוננת</a:t>
            </a:r>
            <a:r>
              <a:rPr lang="en-US"/>
              <a:t> </a:t>
            </a:r>
            <a:r>
              <a:rPr lang="he-IL"/>
              <a:t>אינטראקציית </a:t>
            </a:r>
            <a:r>
              <a:rPr lang="he-IL" err="1"/>
              <a:t>ירוצא</a:t>
            </a:r>
            <a:r>
              <a:rPr lang="he-IL"/>
              <a:t> הקם ינאצם אבסטרקטי מלה</a:t>
            </a:r>
            <a:endParaRPr lang="en-US"/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8168784" y="1435051"/>
            <a:ext cx="3186748" cy="272921"/>
          </a:xfrm>
        </p:spPr>
        <p:txBody>
          <a:bodyPr>
            <a:noAutofit/>
          </a:bodyPr>
          <a:lstStyle>
            <a:lvl1pPr>
              <a:defRPr sz="2000" b="1" baseline="0">
                <a:solidFill>
                  <a:schemeClr val="accent1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כותרת נושא</a:t>
            </a:r>
            <a:endParaRPr lang="en-US"/>
          </a:p>
        </p:txBody>
      </p:sp>
      <p:sp>
        <p:nvSpPr>
          <p:cNvPr id="34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5334743" y="3073400"/>
            <a:ext cx="2276165" cy="236222"/>
          </a:xfrm>
        </p:spPr>
        <p:txBody>
          <a:bodyPr/>
          <a:lstStyle>
            <a:lvl1pPr>
              <a:defRPr b="1" baseline="0"/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מיקום במפה</a:t>
            </a:r>
            <a:endParaRPr lang="en-US"/>
          </a:p>
        </p:txBody>
      </p:sp>
      <p:sp>
        <p:nvSpPr>
          <p:cNvPr id="35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4262687" y="2243495"/>
            <a:ext cx="2276165" cy="236222"/>
          </a:xfrm>
        </p:spPr>
        <p:txBody>
          <a:bodyPr/>
          <a:lstStyle>
            <a:lvl1pPr>
              <a:defRPr b="1" baseline="0"/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מיקום במפה</a:t>
            </a:r>
            <a:endParaRPr lang="en-US"/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26" hasCustomPrompt="1"/>
          </p:nvPr>
        </p:nvSpPr>
        <p:spPr>
          <a:xfrm>
            <a:off x="2307763" y="2418714"/>
            <a:ext cx="2276165" cy="236222"/>
          </a:xfrm>
        </p:spPr>
        <p:txBody>
          <a:bodyPr/>
          <a:lstStyle>
            <a:lvl1pPr>
              <a:defRPr b="1" baseline="0"/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מיקום במפה</a:t>
            </a:r>
            <a:endParaRPr lang="en-US"/>
          </a:p>
        </p:txBody>
      </p:sp>
      <p:sp>
        <p:nvSpPr>
          <p:cNvPr id="37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2989298" y="3073400"/>
            <a:ext cx="2276165" cy="236222"/>
          </a:xfrm>
        </p:spPr>
        <p:txBody>
          <a:bodyPr/>
          <a:lstStyle>
            <a:lvl1pPr>
              <a:defRPr b="1" baseline="0"/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מיקום במפה</a:t>
            </a:r>
            <a:endParaRPr lang="en-US"/>
          </a:p>
        </p:txBody>
      </p:sp>
      <p:sp>
        <p:nvSpPr>
          <p:cNvPr id="38" name="Text Placeholder 9"/>
          <p:cNvSpPr>
            <a:spLocks noGrp="1"/>
          </p:cNvSpPr>
          <p:nvPr>
            <p:ph type="body" sz="quarter" idx="28" hasCustomPrompt="1"/>
          </p:nvPr>
        </p:nvSpPr>
        <p:spPr>
          <a:xfrm>
            <a:off x="112062" y="5069667"/>
            <a:ext cx="2276165" cy="236222"/>
          </a:xfrm>
        </p:spPr>
        <p:txBody>
          <a:bodyPr/>
          <a:lstStyle>
            <a:lvl1pPr>
              <a:defRPr b="1" baseline="0"/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מיקום במפה</a:t>
            </a:r>
            <a:endParaRPr lang="en-US"/>
          </a:p>
        </p:txBody>
      </p:sp>
      <p:sp>
        <p:nvSpPr>
          <p:cNvPr id="39" name="Text Placeholder 9"/>
          <p:cNvSpPr>
            <a:spLocks noGrp="1"/>
          </p:cNvSpPr>
          <p:nvPr>
            <p:ph type="body" sz="quarter" idx="29" hasCustomPrompt="1"/>
          </p:nvPr>
        </p:nvSpPr>
        <p:spPr>
          <a:xfrm>
            <a:off x="-433671" y="2755264"/>
            <a:ext cx="2276165" cy="236222"/>
          </a:xfrm>
        </p:spPr>
        <p:txBody>
          <a:bodyPr/>
          <a:lstStyle>
            <a:lvl1pPr>
              <a:defRPr b="1" baseline="0"/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מיקום במפה</a:t>
            </a:r>
            <a:endParaRPr lang="en-US"/>
          </a:p>
        </p:txBody>
      </p:sp>
      <p:sp>
        <p:nvSpPr>
          <p:cNvPr id="21" name="Footer Placeholder 27">
            <a:extLst>
              <a:ext uri="{FF2B5EF4-FFF2-40B4-BE49-F238E27FC236}">
                <a16:creationId xmlns:a16="http://schemas.microsoft.com/office/drawing/2014/main" id="{7FC60D23-75F6-F648-B004-3FB52DB766A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38368" y="6285041"/>
            <a:ext cx="2159000" cy="24928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pPr rtl="1"/>
            <a:r>
              <a:rPr lang="he-IL"/>
              <a:t>כותרת המצגת</a:t>
            </a:r>
            <a:endParaRPr lang="en-US"/>
          </a:p>
        </p:txBody>
      </p:sp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7E24608D-92E2-7448-A41B-4AD27123B15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48169" y="6238923"/>
            <a:ext cx="476250" cy="3651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FDB471CC-1647-9041-AC92-CE8E329D9294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19285DD-ED6F-014C-904C-94ECD3BEB7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81" y="5893276"/>
            <a:ext cx="726433" cy="7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146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03684" y="96503"/>
            <a:ext cx="5092700" cy="6858000"/>
          </a:xfrm>
          <a:prstGeom prst="rect">
            <a:avLst/>
          </a:prstGeom>
        </p:spPr>
      </p:pic>
      <p:sp>
        <p:nvSpPr>
          <p:cNvPr id="4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8285019" y="1265113"/>
            <a:ext cx="3186748" cy="801792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400" baseline="0"/>
            </a:lvl1pPr>
          </a:lstStyle>
          <a:p>
            <a:pPr lvl="0"/>
            <a:r>
              <a:rPr lang="he-IL"/>
              <a:t>צא הקם ינאצם אבסטרקטי מלה </a:t>
            </a:r>
            <a:r>
              <a:rPr lang="he-IL" err="1"/>
              <a:t>אינטרפולציות</a:t>
            </a:r>
            <a:r>
              <a:rPr lang="he-IL"/>
              <a:t> סוננת</a:t>
            </a:r>
            <a:r>
              <a:rPr lang="en-US"/>
              <a:t> </a:t>
            </a:r>
            <a:r>
              <a:rPr lang="he-IL"/>
              <a:t>אינטראקציית </a:t>
            </a:r>
            <a:r>
              <a:rPr lang="he-IL" err="1"/>
              <a:t>ירוצא</a:t>
            </a:r>
            <a:r>
              <a:rPr lang="he-IL"/>
              <a:t> הקם ינאצם אבסטרקטי מלה</a:t>
            </a:r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3435927"/>
            <a:ext cx="3572018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9"/>
          <p:cNvSpPr>
            <a:spLocks noGrp="1"/>
          </p:cNvSpPr>
          <p:nvPr>
            <p:ph type="body" sz="quarter" idx="22" hasCustomPrompt="1"/>
          </p:nvPr>
        </p:nvSpPr>
        <p:spPr>
          <a:xfrm>
            <a:off x="8285019" y="4555569"/>
            <a:ext cx="3186748" cy="801792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400" baseline="0"/>
            </a:lvl1pPr>
          </a:lstStyle>
          <a:p>
            <a:pPr lvl="0"/>
            <a:r>
              <a:rPr lang="he-IL"/>
              <a:t>צא הקם ינאצם אבסטרקטי מלה </a:t>
            </a:r>
            <a:r>
              <a:rPr lang="he-IL" err="1"/>
              <a:t>אינטרפולציות</a:t>
            </a:r>
            <a:r>
              <a:rPr lang="he-IL"/>
              <a:t> סוננת</a:t>
            </a:r>
            <a:r>
              <a:rPr lang="en-US"/>
              <a:t> </a:t>
            </a:r>
            <a:r>
              <a:rPr lang="he-IL"/>
              <a:t>אינטראקציית </a:t>
            </a:r>
            <a:r>
              <a:rPr lang="he-IL" err="1"/>
              <a:t>ירוצא</a:t>
            </a:r>
            <a:r>
              <a:rPr lang="he-IL"/>
              <a:t> הקם ינאצם אבסטרקטי מלה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92728" y="1265113"/>
            <a:ext cx="3186748" cy="801792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 sz="1400" baseline="0"/>
            </a:lvl1pPr>
          </a:lstStyle>
          <a:p>
            <a:pPr lvl="0"/>
            <a:r>
              <a:rPr lang="he-IL"/>
              <a:t>צא הקם ינאצם אבסטרקטי מלה </a:t>
            </a:r>
            <a:r>
              <a:rPr lang="he-IL" err="1"/>
              <a:t>אינטרפולציות</a:t>
            </a:r>
            <a:r>
              <a:rPr lang="he-IL"/>
              <a:t> סוננת</a:t>
            </a:r>
            <a:r>
              <a:rPr lang="en-US"/>
              <a:t> </a:t>
            </a:r>
            <a:r>
              <a:rPr lang="he-IL"/>
              <a:t>אינטראקציית </a:t>
            </a:r>
            <a:r>
              <a:rPr lang="he-IL" err="1"/>
              <a:t>ירוצא</a:t>
            </a:r>
            <a:r>
              <a:rPr lang="he-IL"/>
              <a:t> הקם ינאצם אבסטרקטי מלה</a:t>
            </a:r>
            <a:endParaRPr lang="en-US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692728" y="4555569"/>
            <a:ext cx="3186748" cy="801792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 sz="1400" baseline="0"/>
            </a:lvl1pPr>
          </a:lstStyle>
          <a:p>
            <a:pPr lvl="0"/>
            <a:r>
              <a:rPr lang="he-IL"/>
              <a:t>צא הקם ינאצם אבסטרקטי מלה </a:t>
            </a:r>
            <a:r>
              <a:rPr lang="he-IL" err="1"/>
              <a:t>אינטרפולציות</a:t>
            </a:r>
            <a:r>
              <a:rPr lang="he-IL"/>
              <a:t> סוננת</a:t>
            </a:r>
            <a:r>
              <a:rPr lang="en-US"/>
              <a:t> </a:t>
            </a:r>
            <a:r>
              <a:rPr lang="he-IL"/>
              <a:t>אינטראקציית </a:t>
            </a:r>
            <a:r>
              <a:rPr lang="he-IL" err="1"/>
              <a:t>ירוצא</a:t>
            </a:r>
            <a:r>
              <a:rPr lang="he-IL"/>
              <a:t> הקם ינאצם אבסטרקטי מלה</a:t>
            </a: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8619982" y="3435927"/>
            <a:ext cx="3572018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V="1">
            <a:off x="6050035" y="13853"/>
            <a:ext cx="11401" cy="942109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V="1">
            <a:off x="6050036" y="5915891"/>
            <a:ext cx="11401" cy="942109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 userDrawn="1"/>
        </p:nvSpPr>
        <p:spPr>
          <a:xfrm>
            <a:off x="4282619" y="1668510"/>
            <a:ext cx="3534833" cy="3534833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6791" y="3705676"/>
            <a:ext cx="424917" cy="34721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1631" y="2237146"/>
            <a:ext cx="403064" cy="3812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4807" y="2252912"/>
            <a:ext cx="339934" cy="37635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8122" y="3742173"/>
            <a:ext cx="296227" cy="293799"/>
          </a:xfrm>
          <a:prstGeom prst="rect">
            <a:avLst/>
          </a:prstGeom>
        </p:spPr>
      </p:pic>
      <p:cxnSp>
        <p:nvCxnSpPr>
          <p:cNvPr id="28" name="Straight Connector 27"/>
          <p:cNvCxnSpPr/>
          <p:nvPr userDrawn="1"/>
        </p:nvCxnSpPr>
        <p:spPr>
          <a:xfrm flipV="1">
            <a:off x="6060359" y="2098437"/>
            <a:ext cx="3288" cy="2695226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 flipH="1" flipV="1">
            <a:off x="4587525" y="3435926"/>
            <a:ext cx="2812930" cy="10125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 Placeholder 36"/>
          <p:cNvSpPr>
            <a:spLocks noGrp="1"/>
          </p:cNvSpPr>
          <p:nvPr>
            <p:ph type="body" sz="quarter" idx="25" hasCustomPrompt="1"/>
          </p:nvPr>
        </p:nvSpPr>
        <p:spPr>
          <a:xfrm>
            <a:off x="6257359" y="2648982"/>
            <a:ext cx="907650" cy="287742"/>
          </a:xfrm>
        </p:spPr>
        <p:txBody>
          <a:bodyPr/>
          <a:lstStyle>
            <a:lvl1pPr algn="l">
              <a:defRPr sz="2000" b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25%</a:t>
            </a:r>
          </a:p>
        </p:txBody>
      </p:sp>
      <p:sp>
        <p:nvSpPr>
          <p:cNvPr id="38" name="Text Placeholder 9"/>
          <p:cNvSpPr>
            <a:spLocks noGrp="1"/>
          </p:cNvSpPr>
          <p:nvPr>
            <p:ph type="body" sz="quarter" idx="26" hasCustomPrompt="1"/>
          </p:nvPr>
        </p:nvSpPr>
        <p:spPr>
          <a:xfrm>
            <a:off x="6237123" y="2969455"/>
            <a:ext cx="1406852" cy="263391"/>
          </a:xfrm>
        </p:spPr>
        <p:txBody>
          <a:bodyPr>
            <a:noAutofit/>
          </a:bodyPr>
          <a:lstStyle>
            <a:lvl1pPr algn="l">
              <a:buNone/>
              <a:defRPr sz="14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/>
              <a:t>הקם ינאצם אב</a:t>
            </a:r>
            <a:endParaRPr lang="en-US"/>
          </a:p>
        </p:txBody>
      </p:sp>
      <p:sp>
        <p:nvSpPr>
          <p:cNvPr id="39" name="Text Placeholder 36"/>
          <p:cNvSpPr>
            <a:spLocks noGrp="1"/>
          </p:cNvSpPr>
          <p:nvPr>
            <p:ph type="body" sz="quarter" idx="27" hasCustomPrompt="1"/>
          </p:nvPr>
        </p:nvSpPr>
        <p:spPr>
          <a:xfrm>
            <a:off x="6257359" y="4061715"/>
            <a:ext cx="907650" cy="287742"/>
          </a:xfrm>
        </p:spPr>
        <p:txBody>
          <a:bodyPr/>
          <a:lstStyle>
            <a:lvl1pPr algn="l">
              <a:defRPr sz="2000" b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25%</a:t>
            </a:r>
          </a:p>
        </p:txBody>
      </p:sp>
      <p:sp>
        <p:nvSpPr>
          <p:cNvPr id="40" name="Text Placeholder 9"/>
          <p:cNvSpPr>
            <a:spLocks noGrp="1"/>
          </p:cNvSpPr>
          <p:nvPr>
            <p:ph type="body" sz="quarter" idx="28" hasCustomPrompt="1"/>
          </p:nvPr>
        </p:nvSpPr>
        <p:spPr>
          <a:xfrm>
            <a:off x="6237123" y="4382188"/>
            <a:ext cx="1406852" cy="263391"/>
          </a:xfrm>
        </p:spPr>
        <p:txBody>
          <a:bodyPr>
            <a:noAutofit/>
          </a:bodyPr>
          <a:lstStyle>
            <a:lvl1pPr algn="l">
              <a:buNone/>
              <a:defRPr sz="14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/>
              <a:t>הקם ינאצם אב</a:t>
            </a:r>
            <a:endParaRPr lang="en-US"/>
          </a:p>
        </p:txBody>
      </p:sp>
      <p:sp>
        <p:nvSpPr>
          <p:cNvPr id="42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4529977" y="2969455"/>
            <a:ext cx="1406852" cy="263391"/>
          </a:xfrm>
        </p:spPr>
        <p:txBody>
          <a:bodyPr>
            <a:noAutofit/>
          </a:bodyPr>
          <a:lstStyle>
            <a:lvl1pPr algn="r">
              <a:buNone/>
              <a:defRPr sz="14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/>
              <a:t>הקם ינאצם אב</a:t>
            </a:r>
            <a:endParaRPr lang="en-US"/>
          </a:p>
        </p:txBody>
      </p:sp>
      <p:sp>
        <p:nvSpPr>
          <p:cNvPr id="44" name="Text Placeholder 9"/>
          <p:cNvSpPr>
            <a:spLocks noGrp="1"/>
          </p:cNvSpPr>
          <p:nvPr>
            <p:ph type="body" sz="quarter" idx="32" hasCustomPrompt="1"/>
          </p:nvPr>
        </p:nvSpPr>
        <p:spPr>
          <a:xfrm>
            <a:off x="4529977" y="4382188"/>
            <a:ext cx="1406852" cy="263391"/>
          </a:xfrm>
        </p:spPr>
        <p:txBody>
          <a:bodyPr>
            <a:noAutofit/>
          </a:bodyPr>
          <a:lstStyle>
            <a:lvl1pPr algn="r">
              <a:buNone/>
              <a:defRPr sz="14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/>
              <a:t>הקם ינאצם אב</a:t>
            </a:r>
            <a:endParaRPr lang="en-US"/>
          </a:p>
        </p:txBody>
      </p:sp>
      <p:sp>
        <p:nvSpPr>
          <p:cNvPr id="45" name="Text Placeholder 9"/>
          <p:cNvSpPr>
            <a:spLocks noGrp="1"/>
          </p:cNvSpPr>
          <p:nvPr>
            <p:ph type="body" sz="quarter" idx="33" hasCustomPrompt="1"/>
          </p:nvPr>
        </p:nvSpPr>
        <p:spPr>
          <a:xfrm>
            <a:off x="4529977" y="2669119"/>
            <a:ext cx="1406852" cy="263391"/>
          </a:xfrm>
        </p:spPr>
        <p:txBody>
          <a:bodyPr>
            <a:noAutofit/>
          </a:bodyPr>
          <a:lstStyle>
            <a:lvl1pPr algn="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25%</a:t>
            </a:r>
          </a:p>
        </p:txBody>
      </p:sp>
      <p:sp>
        <p:nvSpPr>
          <p:cNvPr id="46" name="Text Placeholder 9"/>
          <p:cNvSpPr>
            <a:spLocks noGrp="1"/>
          </p:cNvSpPr>
          <p:nvPr>
            <p:ph type="body" sz="quarter" idx="34" hasCustomPrompt="1"/>
          </p:nvPr>
        </p:nvSpPr>
        <p:spPr>
          <a:xfrm>
            <a:off x="4529977" y="4068384"/>
            <a:ext cx="1406852" cy="263391"/>
          </a:xfrm>
        </p:spPr>
        <p:txBody>
          <a:bodyPr>
            <a:noAutofit/>
          </a:bodyPr>
          <a:lstStyle>
            <a:lvl1pPr algn="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25%</a:t>
            </a:r>
          </a:p>
        </p:txBody>
      </p:sp>
      <p:sp>
        <p:nvSpPr>
          <p:cNvPr id="29" name="Footer Placeholder 27">
            <a:extLst>
              <a:ext uri="{FF2B5EF4-FFF2-40B4-BE49-F238E27FC236}">
                <a16:creationId xmlns:a16="http://schemas.microsoft.com/office/drawing/2014/main" id="{1D6CF15C-84F4-4941-B41A-F149D6127A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38368" y="6285041"/>
            <a:ext cx="2159000" cy="24928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pPr rtl="1"/>
            <a:r>
              <a:rPr lang="he-IL"/>
              <a:t>כותרת המצגת</a:t>
            </a:r>
            <a:endParaRPr lang="en-US"/>
          </a:p>
        </p:txBody>
      </p:sp>
      <p:sp>
        <p:nvSpPr>
          <p:cNvPr id="30" name="Slide Number Placeholder 3">
            <a:extLst>
              <a:ext uri="{FF2B5EF4-FFF2-40B4-BE49-F238E27FC236}">
                <a16:creationId xmlns:a16="http://schemas.microsoft.com/office/drawing/2014/main" id="{9B9F9564-F3EF-CB47-82AA-B4F62B2AF2CD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>
          <a:xfrm>
            <a:off x="11348169" y="6238923"/>
            <a:ext cx="476250" cy="3651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FDB471CC-1647-9041-AC92-CE8E329D9294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19285DD-ED6F-014C-904C-94ECD3BEB76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81" y="5893276"/>
            <a:ext cx="726433" cy="7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2921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8E9411D8-0630-334B-930E-310C79D65F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646131" y="2889955"/>
            <a:ext cx="1330582" cy="134337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7A34D56-6CEF-F64D-AE2D-495B370D95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646131" y="4560710"/>
            <a:ext cx="1330582" cy="134337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3C2EEDB-9FBC-8B4A-9832-927E9EFE47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21242" y="1230489"/>
            <a:ext cx="1330582" cy="134337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700428D-F4B7-9843-BAD4-C2A69B4788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21242" y="2889955"/>
            <a:ext cx="1330582" cy="134337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494A5B4-92AE-C941-AA47-2BA3284706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21242" y="4560710"/>
            <a:ext cx="1330582" cy="1343377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9522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87221" y="19041"/>
            <a:ext cx="10068310" cy="981081"/>
          </a:xfrm>
        </p:spPr>
        <p:txBody>
          <a:bodyPr anchor="ctr"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bg2"/>
                </a:solidFill>
              </a:defRPr>
            </a:lvl1pPr>
          </a:lstStyle>
          <a:p>
            <a:r>
              <a:rPr lang="he-IL"/>
              <a:t>ראשי פרקים מפורטים</a:t>
            </a:r>
            <a:endParaRPr lang="en-US"/>
          </a:p>
        </p:txBody>
      </p:sp>
      <p:sp>
        <p:nvSpPr>
          <p:cNvPr id="32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790620" y="1782779"/>
            <a:ext cx="3186747" cy="719193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buNone/>
              <a:defRPr sz="1400" b="0" baseline="0"/>
            </a:lvl1pPr>
          </a:lstStyle>
          <a:p>
            <a:pPr lvl="0"/>
            <a:r>
              <a:rPr lang="he-IL"/>
              <a:t>צא הקם ינאצם אבסטרקטי מלה</a:t>
            </a:r>
            <a:r>
              <a:rPr lang="en-US"/>
              <a:t> </a:t>
            </a:r>
            <a:r>
              <a:rPr lang="he-IL" err="1"/>
              <a:t>אינטרפו</a:t>
            </a:r>
            <a:r>
              <a:rPr lang="en-US"/>
              <a:t> </a:t>
            </a:r>
            <a:r>
              <a:rPr lang="he-IL"/>
              <a:t>לציות סוננת</a:t>
            </a:r>
            <a:r>
              <a:rPr lang="en-US"/>
              <a:t> </a:t>
            </a:r>
            <a:r>
              <a:rPr lang="he-IL"/>
              <a:t>אינטראקציית </a:t>
            </a:r>
            <a:r>
              <a:rPr lang="he-IL" err="1"/>
              <a:t>ירוצא</a:t>
            </a:r>
            <a:r>
              <a:rPr lang="he-IL"/>
              <a:t> הקם ינאצם אבסטרקטי מלה</a:t>
            </a:r>
            <a:endParaRPr lang="en-US"/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6790620" y="1409772"/>
            <a:ext cx="3186748" cy="272921"/>
          </a:xfrm>
        </p:spPr>
        <p:txBody>
          <a:bodyPr>
            <a:noAutofit/>
          </a:bodyPr>
          <a:lstStyle>
            <a:lvl1pPr>
              <a:defRPr sz="2000" b="1" baseline="0">
                <a:solidFill>
                  <a:schemeClr val="accent1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כותרת נושא</a:t>
            </a:r>
            <a:endParaRPr lang="en-US"/>
          </a:p>
        </p:txBody>
      </p:sp>
      <p:sp>
        <p:nvSpPr>
          <p:cNvPr id="43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6790620" y="3446430"/>
            <a:ext cx="3186747" cy="719193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buNone/>
              <a:defRPr sz="1400" b="0" baseline="0"/>
            </a:lvl1pPr>
          </a:lstStyle>
          <a:p>
            <a:pPr lvl="0"/>
            <a:r>
              <a:rPr lang="he-IL"/>
              <a:t>צא הקם ינאצם אבסטרקטי מלה</a:t>
            </a:r>
            <a:r>
              <a:rPr lang="en-US"/>
              <a:t> </a:t>
            </a:r>
            <a:r>
              <a:rPr lang="he-IL" err="1"/>
              <a:t>אינטרפו</a:t>
            </a:r>
            <a:r>
              <a:rPr lang="en-US"/>
              <a:t> </a:t>
            </a:r>
            <a:r>
              <a:rPr lang="he-IL"/>
              <a:t>לציות סוננת</a:t>
            </a:r>
            <a:r>
              <a:rPr lang="en-US"/>
              <a:t> </a:t>
            </a:r>
            <a:r>
              <a:rPr lang="he-IL"/>
              <a:t>אינטראקציית </a:t>
            </a:r>
            <a:r>
              <a:rPr lang="he-IL" err="1"/>
              <a:t>ירוצא</a:t>
            </a:r>
            <a:r>
              <a:rPr lang="he-IL"/>
              <a:t> הקם ינאצם אבסטרקטי מלה</a:t>
            </a:r>
            <a:endParaRPr lang="en-US"/>
          </a:p>
        </p:txBody>
      </p:sp>
      <p:sp>
        <p:nvSpPr>
          <p:cNvPr id="44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6790620" y="3073423"/>
            <a:ext cx="3186748" cy="272921"/>
          </a:xfrm>
        </p:spPr>
        <p:txBody>
          <a:bodyPr>
            <a:noAutofit/>
          </a:bodyPr>
          <a:lstStyle>
            <a:lvl1pPr>
              <a:defRPr sz="2000" b="1" baseline="0">
                <a:solidFill>
                  <a:schemeClr val="accent1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כותרת נושא</a:t>
            </a:r>
            <a:endParaRPr lang="en-US"/>
          </a:p>
        </p:txBody>
      </p:sp>
      <p:sp>
        <p:nvSpPr>
          <p:cNvPr id="46" name="Text Placeholder 9"/>
          <p:cNvSpPr>
            <a:spLocks noGrp="1"/>
          </p:cNvSpPr>
          <p:nvPr>
            <p:ph type="body" sz="quarter" idx="26" hasCustomPrompt="1"/>
          </p:nvPr>
        </p:nvSpPr>
        <p:spPr>
          <a:xfrm>
            <a:off x="6790620" y="5110081"/>
            <a:ext cx="3186747" cy="719193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buNone/>
              <a:defRPr sz="1400" b="0" baseline="0"/>
            </a:lvl1pPr>
          </a:lstStyle>
          <a:p>
            <a:pPr lvl="0"/>
            <a:r>
              <a:rPr lang="he-IL"/>
              <a:t>צא הקם ינאצם אבסטרקטי מלה</a:t>
            </a:r>
            <a:r>
              <a:rPr lang="en-US"/>
              <a:t> </a:t>
            </a:r>
            <a:r>
              <a:rPr lang="he-IL" err="1"/>
              <a:t>אינטרפו</a:t>
            </a:r>
            <a:r>
              <a:rPr lang="en-US"/>
              <a:t> </a:t>
            </a:r>
            <a:r>
              <a:rPr lang="he-IL"/>
              <a:t>לציות סוננת</a:t>
            </a:r>
            <a:r>
              <a:rPr lang="en-US"/>
              <a:t> </a:t>
            </a:r>
            <a:r>
              <a:rPr lang="he-IL"/>
              <a:t>אינטראקציית </a:t>
            </a:r>
            <a:r>
              <a:rPr lang="he-IL" err="1"/>
              <a:t>ירוצא</a:t>
            </a:r>
            <a:r>
              <a:rPr lang="he-IL"/>
              <a:t> הקם ינאצם אבסטרקטי מלה</a:t>
            </a:r>
            <a:endParaRPr lang="en-US"/>
          </a:p>
        </p:txBody>
      </p:sp>
      <p:sp>
        <p:nvSpPr>
          <p:cNvPr id="47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6790620" y="4737074"/>
            <a:ext cx="3186748" cy="272921"/>
          </a:xfrm>
        </p:spPr>
        <p:txBody>
          <a:bodyPr>
            <a:noAutofit/>
          </a:bodyPr>
          <a:lstStyle>
            <a:lvl1pPr>
              <a:defRPr sz="2000" b="1" baseline="0">
                <a:solidFill>
                  <a:schemeClr val="accent1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כותרת נושא</a:t>
            </a:r>
            <a:endParaRPr lang="en-US"/>
          </a:p>
        </p:txBody>
      </p:sp>
      <p:sp>
        <p:nvSpPr>
          <p:cNvPr id="49" name="Text Placeholder 9"/>
          <p:cNvSpPr>
            <a:spLocks noGrp="1"/>
          </p:cNvSpPr>
          <p:nvPr>
            <p:ph type="body" sz="quarter" idx="28" hasCustomPrompt="1"/>
          </p:nvPr>
        </p:nvSpPr>
        <p:spPr>
          <a:xfrm>
            <a:off x="1287221" y="1782779"/>
            <a:ext cx="3186747" cy="719193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buNone/>
              <a:defRPr sz="1400" b="0" baseline="0"/>
            </a:lvl1pPr>
          </a:lstStyle>
          <a:p>
            <a:pPr lvl="0"/>
            <a:r>
              <a:rPr lang="he-IL"/>
              <a:t>צא הקם ינאצם אבסטרקטי מלה</a:t>
            </a:r>
            <a:r>
              <a:rPr lang="en-US"/>
              <a:t> </a:t>
            </a:r>
            <a:r>
              <a:rPr lang="he-IL" err="1"/>
              <a:t>אינטרפו</a:t>
            </a:r>
            <a:r>
              <a:rPr lang="en-US"/>
              <a:t> </a:t>
            </a:r>
            <a:r>
              <a:rPr lang="he-IL"/>
              <a:t>לציות סוננת</a:t>
            </a:r>
            <a:r>
              <a:rPr lang="en-US"/>
              <a:t> </a:t>
            </a:r>
            <a:r>
              <a:rPr lang="he-IL"/>
              <a:t>אינטראקציית </a:t>
            </a:r>
            <a:r>
              <a:rPr lang="he-IL" err="1"/>
              <a:t>ירוצא</a:t>
            </a:r>
            <a:r>
              <a:rPr lang="he-IL"/>
              <a:t> הקם ינאצם אבסטרקטי מלה</a:t>
            </a:r>
            <a:endParaRPr lang="en-US"/>
          </a:p>
        </p:txBody>
      </p:sp>
      <p:sp>
        <p:nvSpPr>
          <p:cNvPr id="50" name="Text Placeholder 5"/>
          <p:cNvSpPr>
            <a:spLocks noGrp="1"/>
          </p:cNvSpPr>
          <p:nvPr>
            <p:ph type="body" sz="quarter" idx="29" hasCustomPrompt="1"/>
          </p:nvPr>
        </p:nvSpPr>
        <p:spPr>
          <a:xfrm>
            <a:off x="1287221" y="1409772"/>
            <a:ext cx="3186748" cy="272921"/>
          </a:xfrm>
        </p:spPr>
        <p:txBody>
          <a:bodyPr>
            <a:noAutofit/>
          </a:bodyPr>
          <a:lstStyle>
            <a:lvl1pPr>
              <a:defRPr sz="2000" b="1" baseline="0">
                <a:solidFill>
                  <a:schemeClr val="accent1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כותרת נושא</a:t>
            </a:r>
            <a:endParaRPr lang="en-US"/>
          </a:p>
        </p:txBody>
      </p:sp>
      <p:pic>
        <p:nvPicPr>
          <p:cNvPr id="51" name="Picture 50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646131" y="1230489"/>
            <a:ext cx="1330582" cy="1343377"/>
          </a:xfrm>
          <a:prstGeom prst="rect">
            <a:avLst/>
          </a:prstGeom>
        </p:spPr>
      </p:pic>
      <p:sp>
        <p:nvSpPr>
          <p:cNvPr id="52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1287221" y="3446430"/>
            <a:ext cx="3186747" cy="719193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buNone/>
              <a:defRPr sz="1400" b="0" baseline="0"/>
            </a:lvl1pPr>
          </a:lstStyle>
          <a:p>
            <a:pPr lvl="0"/>
            <a:r>
              <a:rPr lang="he-IL"/>
              <a:t>צא הקם ינאצם אבסטרקטי מלה</a:t>
            </a:r>
            <a:r>
              <a:rPr lang="en-US"/>
              <a:t> </a:t>
            </a:r>
            <a:r>
              <a:rPr lang="he-IL" err="1"/>
              <a:t>אינטרפו</a:t>
            </a:r>
            <a:r>
              <a:rPr lang="en-US"/>
              <a:t> </a:t>
            </a:r>
            <a:r>
              <a:rPr lang="he-IL"/>
              <a:t>לציות סוננת</a:t>
            </a:r>
            <a:r>
              <a:rPr lang="en-US"/>
              <a:t> </a:t>
            </a:r>
            <a:r>
              <a:rPr lang="he-IL"/>
              <a:t>אינטראקציית </a:t>
            </a:r>
            <a:r>
              <a:rPr lang="he-IL" err="1"/>
              <a:t>ירוצא</a:t>
            </a:r>
            <a:r>
              <a:rPr lang="he-IL"/>
              <a:t> הקם ינאצם אבסטרקטי מלה</a:t>
            </a:r>
            <a:endParaRPr lang="en-US"/>
          </a:p>
        </p:txBody>
      </p:sp>
      <p:sp>
        <p:nvSpPr>
          <p:cNvPr id="53" name="Text Placeholder 5"/>
          <p:cNvSpPr>
            <a:spLocks noGrp="1"/>
          </p:cNvSpPr>
          <p:nvPr>
            <p:ph type="body" sz="quarter" idx="31" hasCustomPrompt="1"/>
          </p:nvPr>
        </p:nvSpPr>
        <p:spPr>
          <a:xfrm>
            <a:off x="1287221" y="3073423"/>
            <a:ext cx="3186748" cy="272921"/>
          </a:xfrm>
        </p:spPr>
        <p:txBody>
          <a:bodyPr>
            <a:noAutofit/>
          </a:bodyPr>
          <a:lstStyle>
            <a:lvl1pPr>
              <a:defRPr sz="2000" b="1" baseline="0">
                <a:solidFill>
                  <a:schemeClr val="accent1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כותרת נושא</a:t>
            </a:r>
            <a:endParaRPr lang="en-US"/>
          </a:p>
        </p:txBody>
      </p:sp>
      <p:sp>
        <p:nvSpPr>
          <p:cNvPr id="55" name="Text Placeholder 9"/>
          <p:cNvSpPr>
            <a:spLocks noGrp="1"/>
          </p:cNvSpPr>
          <p:nvPr>
            <p:ph type="body" sz="quarter" idx="32" hasCustomPrompt="1"/>
          </p:nvPr>
        </p:nvSpPr>
        <p:spPr>
          <a:xfrm>
            <a:off x="1287221" y="5110081"/>
            <a:ext cx="3186747" cy="719193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buNone/>
              <a:defRPr sz="1400" b="0" baseline="0"/>
            </a:lvl1pPr>
          </a:lstStyle>
          <a:p>
            <a:pPr lvl="0"/>
            <a:r>
              <a:rPr lang="he-IL"/>
              <a:t>צא הקם ינאצם אבסטרקטי מלה</a:t>
            </a:r>
            <a:r>
              <a:rPr lang="en-US"/>
              <a:t> </a:t>
            </a:r>
            <a:r>
              <a:rPr lang="he-IL" err="1"/>
              <a:t>אינטרפו</a:t>
            </a:r>
            <a:r>
              <a:rPr lang="en-US"/>
              <a:t> </a:t>
            </a:r>
            <a:r>
              <a:rPr lang="he-IL"/>
              <a:t>לציות סוננת</a:t>
            </a:r>
            <a:r>
              <a:rPr lang="en-US"/>
              <a:t> </a:t>
            </a:r>
            <a:r>
              <a:rPr lang="he-IL"/>
              <a:t>אינטראקציית </a:t>
            </a:r>
            <a:r>
              <a:rPr lang="he-IL" err="1"/>
              <a:t>ירוצא</a:t>
            </a:r>
            <a:r>
              <a:rPr lang="he-IL"/>
              <a:t> הקם ינאצם אבסטרקטי מלה</a:t>
            </a:r>
            <a:endParaRPr lang="en-US"/>
          </a:p>
        </p:txBody>
      </p:sp>
      <p:sp>
        <p:nvSpPr>
          <p:cNvPr id="56" name="Text Placeholder 5"/>
          <p:cNvSpPr>
            <a:spLocks noGrp="1"/>
          </p:cNvSpPr>
          <p:nvPr>
            <p:ph type="body" sz="quarter" idx="33" hasCustomPrompt="1"/>
          </p:nvPr>
        </p:nvSpPr>
        <p:spPr>
          <a:xfrm>
            <a:off x="1287221" y="4737074"/>
            <a:ext cx="3186748" cy="272921"/>
          </a:xfrm>
        </p:spPr>
        <p:txBody>
          <a:bodyPr>
            <a:noAutofit/>
          </a:bodyPr>
          <a:lstStyle>
            <a:lvl1pPr>
              <a:defRPr sz="2000" b="1" baseline="0">
                <a:solidFill>
                  <a:schemeClr val="accent1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כותרת נושא</a:t>
            </a:r>
            <a:endParaRPr lang="en-US"/>
          </a:p>
        </p:txBody>
      </p:sp>
      <p:sp>
        <p:nvSpPr>
          <p:cNvPr id="58" name="Text Placeholder 13"/>
          <p:cNvSpPr>
            <a:spLocks noGrp="1"/>
          </p:cNvSpPr>
          <p:nvPr>
            <p:ph type="body" sz="quarter" idx="34" hasCustomPrompt="1"/>
          </p:nvPr>
        </p:nvSpPr>
        <p:spPr>
          <a:xfrm>
            <a:off x="5054963" y="1782779"/>
            <a:ext cx="514060" cy="427840"/>
          </a:xfrm>
        </p:spPr>
        <p:txBody>
          <a:bodyPr>
            <a:normAutofit/>
          </a:bodyPr>
          <a:lstStyle>
            <a:lvl1pPr algn="ctr">
              <a:defRPr sz="2000" b="1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1</a:t>
            </a:r>
            <a:r>
              <a:rPr lang="en-US"/>
              <a:t>0</a:t>
            </a:r>
          </a:p>
        </p:txBody>
      </p:sp>
      <p:sp>
        <p:nvSpPr>
          <p:cNvPr id="61" name="Text Placeholder 13"/>
          <p:cNvSpPr>
            <a:spLocks noGrp="1"/>
          </p:cNvSpPr>
          <p:nvPr>
            <p:ph type="body" sz="quarter" idx="35" hasCustomPrompt="1"/>
          </p:nvPr>
        </p:nvSpPr>
        <p:spPr>
          <a:xfrm>
            <a:off x="5054963" y="3411564"/>
            <a:ext cx="514060" cy="427840"/>
          </a:xfrm>
        </p:spPr>
        <p:txBody>
          <a:bodyPr>
            <a:normAutofit/>
          </a:bodyPr>
          <a:lstStyle>
            <a:lvl1pPr algn="ctr">
              <a:defRPr sz="2000" b="1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1</a:t>
            </a:r>
            <a:r>
              <a:rPr lang="en-US"/>
              <a:t>0</a:t>
            </a:r>
          </a:p>
        </p:txBody>
      </p:sp>
      <p:sp>
        <p:nvSpPr>
          <p:cNvPr id="63" name="Text Placeholder 13"/>
          <p:cNvSpPr>
            <a:spLocks noGrp="1"/>
          </p:cNvSpPr>
          <p:nvPr>
            <p:ph type="body" sz="quarter" idx="36" hasCustomPrompt="1"/>
          </p:nvPr>
        </p:nvSpPr>
        <p:spPr>
          <a:xfrm>
            <a:off x="5054963" y="5079159"/>
            <a:ext cx="514060" cy="427840"/>
          </a:xfrm>
        </p:spPr>
        <p:txBody>
          <a:bodyPr>
            <a:normAutofit/>
          </a:bodyPr>
          <a:lstStyle>
            <a:lvl1pPr algn="ctr">
              <a:defRPr sz="2000" b="1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1</a:t>
            </a:r>
            <a:r>
              <a:rPr lang="en-US"/>
              <a:t>0</a:t>
            </a:r>
          </a:p>
        </p:txBody>
      </p:sp>
      <p:sp>
        <p:nvSpPr>
          <p:cNvPr id="65" name="Text Placeholder 13"/>
          <p:cNvSpPr>
            <a:spLocks noGrp="1"/>
          </p:cNvSpPr>
          <p:nvPr>
            <p:ph type="body" sz="quarter" idx="37" hasCustomPrompt="1"/>
          </p:nvPr>
        </p:nvSpPr>
        <p:spPr>
          <a:xfrm>
            <a:off x="10539701" y="1782779"/>
            <a:ext cx="514060" cy="427840"/>
          </a:xfrm>
        </p:spPr>
        <p:txBody>
          <a:bodyPr>
            <a:normAutofit/>
          </a:bodyPr>
          <a:lstStyle>
            <a:lvl1pPr algn="ctr">
              <a:defRPr sz="2000" b="1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1</a:t>
            </a:r>
            <a:r>
              <a:rPr lang="en-US"/>
              <a:t>0</a:t>
            </a:r>
          </a:p>
        </p:txBody>
      </p:sp>
      <p:sp>
        <p:nvSpPr>
          <p:cNvPr id="66" name="Text Placeholder 13"/>
          <p:cNvSpPr>
            <a:spLocks noGrp="1"/>
          </p:cNvSpPr>
          <p:nvPr>
            <p:ph type="body" sz="quarter" idx="38" hasCustomPrompt="1"/>
          </p:nvPr>
        </p:nvSpPr>
        <p:spPr>
          <a:xfrm>
            <a:off x="10539701" y="3411564"/>
            <a:ext cx="514060" cy="427840"/>
          </a:xfrm>
        </p:spPr>
        <p:txBody>
          <a:bodyPr>
            <a:normAutofit/>
          </a:bodyPr>
          <a:lstStyle>
            <a:lvl1pPr algn="ctr">
              <a:defRPr sz="2000" b="1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1</a:t>
            </a:r>
            <a:r>
              <a:rPr lang="en-US"/>
              <a:t>0</a:t>
            </a:r>
          </a:p>
        </p:txBody>
      </p:sp>
      <p:sp>
        <p:nvSpPr>
          <p:cNvPr id="67" name="Text Placeholder 13"/>
          <p:cNvSpPr>
            <a:spLocks noGrp="1"/>
          </p:cNvSpPr>
          <p:nvPr>
            <p:ph type="body" sz="quarter" idx="39" hasCustomPrompt="1"/>
          </p:nvPr>
        </p:nvSpPr>
        <p:spPr>
          <a:xfrm>
            <a:off x="10539701" y="5079159"/>
            <a:ext cx="514060" cy="427840"/>
          </a:xfrm>
        </p:spPr>
        <p:txBody>
          <a:bodyPr>
            <a:normAutofit/>
          </a:bodyPr>
          <a:lstStyle>
            <a:lvl1pPr algn="ctr">
              <a:defRPr sz="2000" b="1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1</a:t>
            </a:r>
            <a:r>
              <a:rPr lang="en-US"/>
              <a:t>0</a:t>
            </a:r>
          </a:p>
        </p:txBody>
      </p:sp>
      <p:sp>
        <p:nvSpPr>
          <p:cNvPr id="34" name="Footer Placeholder 27">
            <a:extLst>
              <a:ext uri="{FF2B5EF4-FFF2-40B4-BE49-F238E27FC236}">
                <a16:creationId xmlns:a16="http://schemas.microsoft.com/office/drawing/2014/main" id="{A26B7019-62B3-4B49-A11B-DDD9ADE461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38368" y="6285041"/>
            <a:ext cx="2159000" cy="24928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pPr rtl="1"/>
            <a:r>
              <a:rPr lang="he-IL"/>
              <a:t>כותרת המצגת</a:t>
            </a:r>
            <a:endParaRPr lang="en-US"/>
          </a:p>
        </p:txBody>
      </p:sp>
      <p:sp>
        <p:nvSpPr>
          <p:cNvPr id="35" name="Slide Number Placeholder 3">
            <a:extLst>
              <a:ext uri="{FF2B5EF4-FFF2-40B4-BE49-F238E27FC236}">
                <a16:creationId xmlns:a16="http://schemas.microsoft.com/office/drawing/2014/main" id="{FDF9804C-113D-C449-B422-D5E58F6D73E1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48169" y="6238923"/>
            <a:ext cx="476250" cy="3651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FDB471CC-1647-9041-AC92-CE8E329D9294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19285DD-ED6F-014C-904C-94ECD3BEB7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81" y="5893276"/>
            <a:ext cx="726433" cy="7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0459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US">
              <a:latin typeface="Fedra Sans Bar-ilan" pitchFamily="50" charset="-79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31679" y="206279"/>
            <a:ext cx="5699893" cy="55259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78400" y="-1"/>
            <a:ext cx="6324599" cy="1025603"/>
          </a:xfrm>
        </p:spPr>
        <p:txBody>
          <a:bodyPr anchor="ctr"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r>
              <a:rPr lang="he-IL"/>
              <a:t>כותרת ראשית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78400" y="1474435"/>
            <a:ext cx="6324599" cy="3929428"/>
          </a:xfrm>
        </p:spPr>
        <p:txBody>
          <a:bodyPr>
            <a:noAutofit/>
          </a:bodyPr>
          <a:lstStyle>
            <a:lvl1pPr marL="0" indent="0" algn="r">
              <a:lnSpc>
                <a:spcPct val="150000"/>
              </a:lnSpc>
              <a:buNone/>
              <a:defRPr sz="1400" baseline="0">
                <a:solidFill>
                  <a:schemeClr val="accent2"/>
                </a:solidFill>
                <a:cs typeface="Fedra Sans Bar-ilan" pitchFamily="50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טקסט רץ </a:t>
            </a:r>
            <a:endParaRPr lang="en-US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889001" y="1931307"/>
            <a:ext cx="2075870" cy="20758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>
            <a:normAutofit/>
          </a:bodyPr>
          <a:lstStyle>
            <a:lvl1pPr>
              <a:defRPr sz="1200" baseline="0">
                <a:solidFill>
                  <a:schemeClr val="bg2"/>
                </a:solidFill>
                <a:cs typeface="Fedra Sans Bar-ilan" pitchFamily="50" charset="-79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הכנס תמונה לכאן</a:t>
            </a:r>
            <a:endParaRPr lang="en-US"/>
          </a:p>
        </p:txBody>
      </p:sp>
      <p:sp>
        <p:nvSpPr>
          <p:cNvPr id="12" name="Footer Placeholder 27">
            <a:extLst>
              <a:ext uri="{FF2B5EF4-FFF2-40B4-BE49-F238E27FC236}">
                <a16:creationId xmlns:a16="http://schemas.microsoft.com/office/drawing/2014/main" id="{0D70752C-645D-0548-AB02-B9343BA9DA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38368" y="6285041"/>
            <a:ext cx="2159000" cy="24928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pPr rtl="1"/>
            <a:r>
              <a:rPr lang="he-IL"/>
              <a:t>כותרת המצגת</a:t>
            </a:r>
            <a:endParaRPr lang="en-US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8C2F4F33-CEEF-2640-BBE7-B2BCF3A56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8169" y="6238923"/>
            <a:ext cx="476250" cy="3651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FDB471CC-1647-9041-AC92-CE8E329D9294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19285DD-ED6F-014C-904C-94ECD3BEB7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81" y="5893276"/>
            <a:ext cx="726433" cy="7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1105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877" y="19521"/>
            <a:ext cx="7204215" cy="68223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26000" y="0"/>
            <a:ext cx="6476999" cy="990600"/>
          </a:xfrm>
        </p:spPr>
        <p:txBody>
          <a:bodyPr anchor="ctr"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bg2"/>
                </a:solidFill>
              </a:defRPr>
            </a:lvl1pPr>
          </a:lstStyle>
          <a:p>
            <a:r>
              <a:rPr lang="he-IL"/>
              <a:t>כותרת ראשית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26000" y="1474435"/>
            <a:ext cx="6477000" cy="4217238"/>
          </a:xfrm>
        </p:spPr>
        <p:txBody>
          <a:bodyPr numCol="2" spcCol="540000" rtlCol="1">
            <a:noAutofit/>
          </a:bodyPr>
          <a:lstStyle>
            <a:lvl1pPr marL="0" indent="0" algn="r" rtl="1">
              <a:lnSpc>
                <a:spcPct val="120000"/>
              </a:lnSpc>
              <a:buNone/>
              <a:defRPr sz="1100" b="0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טקסט רץ</a:t>
            </a:r>
            <a:endParaRPr lang="en-US"/>
          </a:p>
        </p:txBody>
      </p:sp>
      <p:sp>
        <p:nvSpPr>
          <p:cNvPr id="10" name="Footer Placeholder 27">
            <a:extLst>
              <a:ext uri="{FF2B5EF4-FFF2-40B4-BE49-F238E27FC236}">
                <a16:creationId xmlns:a16="http://schemas.microsoft.com/office/drawing/2014/main" id="{33B93D18-DD94-7E4A-AEBF-131C557C81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38368" y="6285041"/>
            <a:ext cx="2159000" cy="24928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pPr rtl="1"/>
            <a:r>
              <a:rPr lang="he-IL"/>
              <a:t>כותרת המצגת</a:t>
            </a:r>
            <a:endParaRPr lang="en-US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1C9C7A14-FDC7-E841-9FD0-CB6E34D2BA4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48169" y="6238923"/>
            <a:ext cx="476250" cy="3651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FDB471CC-1647-9041-AC92-CE8E329D9294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9285DD-ED6F-014C-904C-94ECD3BEB7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81" y="5893276"/>
            <a:ext cx="726433" cy="7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2820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6112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1"/>
            <a:ext cx="720421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26000" y="16112"/>
            <a:ext cx="6476999" cy="990600"/>
          </a:xfrm>
        </p:spPr>
        <p:txBody>
          <a:bodyPr anchor="ctr"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bg2"/>
                </a:solidFill>
              </a:defRPr>
            </a:lvl1pPr>
          </a:lstStyle>
          <a:p>
            <a:r>
              <a:rPr lang="he-IL"/>
              <a:t>כותרת ראשית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47536" y="1523204"/>
            <a:ext cx="6629322" cy="860551"/>
          </a:xfrm>
        </p:spPr>
        <p:txBody>
          <a:bodyPr numCol="1" spcCol="540000" rtlCol="1">
            <a:noAutofit/>
          </a:bodyPr>
          <a:lstStyle>
            <a:lvl1pPr marL="0" indent="0" algn="r" rtl="1">
              <a:lnSpc>
                <a:spcPct val="120000"/>
              </a:lnSpc>
              <a:buNone/>
              <a:defRPr sz="1100" b="0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טקסט רץ</a:t>
            </a:r>
            <a:endParaRPr lang="en-US"/>
          </a:p>
        </p:txBody>
      </p:sp>
      <p:sp>
        <p:nvSpPr>
          <p:cNvPr id="10" name="Footer Placeholder 27">
            <a:extLst>
              <a:ext uri="{FF2B5EF4-FFF2-40B4-BE49-F238E27FC236}">
                <a16:creationId xmlns:a16="http://schemas.microsoft.com/office/drawing/2014/main" id="{33B93D18-DD94-7E4A-AEBF-131C557C81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38368" y="6301153"/>
            <a:ext cx="2159000" cy="24928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pPr rtl="1"/>
            <a:r>
              <a:rPr lang="he-IL"/>
              <a:t>כותרת המצגת</a:t>
            </a:r>
            <a:endParaRPr lang="en-US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1C9C7A14-FDC7-E841-9FD0-CB6E34D2BA4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48169" y="6255035"/>
            <a:ext cx="476250" cy="3651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FDB471CC-1647-9041-AC92-CE8E329D9294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9285DD-ED6F-014C-904C-94ECD3BEB7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81" y="5909388"/>
            <a:ext cx="726433" cy="75844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6633" y="1482175"/>
            <a:ext cx="729633" cy="7296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4819" y="2542338"/>
            <a:ext cx="729633" cy="72963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6633" y="3702829"/>
            <a:ext cx="729633" cy="72963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4819" y="4756767"/>
            <a:ext cx="729633" cy="729633"/>
          </a:xfrm>
          <a:prstGeom prst="rect">
            <a:avLst/>
          </a:prstGeom>
        </p:spPr>
      </p:pic>
      <p:sp>
        <p:nvSpPr>
          <p:cNvPr id="23" name="Text Placeholder 22"/>
          <p:cNvSpPr>
            <a:spLocks noGrp="1"/>
          </p:cNvSpPr>
          <p:nvPr>
            <p:ph type="body" sz="quarter" idx="23" hasCustomPrompt="1"/>
          </p:nvPr>
        </p:nvSpPr>
        <p:spPr>
          <a:xfrm>
            <a:off x="4147457" y="3775680"/>
            <a:ext cx="6630081" cy="844550"/>
          </a:xfrm>
        </p:spPr>
        <p:txBody>
          <a:bodyPr numCol="1"/>
          <a:lstStyle>
            <a:lvl1pPr>
              <a:lnSpc>
                <a:spcPct val="120000"/>
              </a:lnSpc>
              <a:defRPr sz="1100"/>
            </a:lvl1pPr>
          </a:lstStyle>
          <a:p>
            <a:pPr lvl="0"/>
            <a:r>
              <a:rPr lang="he-IL"/>
              <a:t>טקסט רץ</a:t>
            </a:r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24" hasCustomPrompt="1"/>
          </p:nvPr>
        </p:nvSpPr>
        <p:spPr>
          <a:xfrm>
            <a:off x="4147457" y="4865925"/>
            <a:ext cx="6630081" cy="881062"/>
          </a:xfrm>
        </p:spPr>
        <p:txBody>
          <a:bodyPr numCol="1"/>
          <a:lstStyle>
            <a:lvl1pPr>
              <a:lnSpc>
                <a:spcPct val="120000"/>
              </a:lnSpc>
              <a:defRPr sz="1100"/>
            </a:lvl1pPr>
          </a:lstStyle>
          <a:p>
            <a:pPr lvl="0"/>
            <a:r>
              <a:rPr lang="he-IL"/>
              <a:t>טקסט רץ</a:t>
            </a:r>
            <a:endParaRPr lang="en-US"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25" hasCustomPrompt="1"/>
          </p:nvPr>
        </p:nvSpPr>
        <p:spPr>
          <a:xfrm>
            <a:off x="4148138" y="2582863"/>
            <a:ext cx="6629400" cy="939800"/>
          </a:xfrm>
        </p:spPr>
        <p:txBody>
          <a:bodyPr/>
          <a:lstStyle>
            <a:lvl1pPr>
              <a:lnSpc>
                <a:spcPct val="120000"/>
              </a:lnSpc>
              <a:defRPr sz="1100"/>
            </a:lvl1pPr>
          </a:lstStyle>
          <a:p>
            <a:pPr lvl="0"/>
            <a:r>
              <a:rPr lang="he-IL"/>
              <a:t>טקסט רץ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5332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F1A712D-C1F3-314C-8F8A-98D4E6E814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1"/>
            <a:ext cx="720421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26000" y="16112"/>
            <a:ext cx="6476999" cy="974488"/>
          </a:xfrm>
        </p:spPr>
        <p:txBody>
          <a:bodyPr anchor="ctr"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bg2"/>
                </a:solidFill>
              </a:defRPr>
            </a:lvl1pPr>
          </a:lstStyle>
          <a:p>
            <a:r>
              <a:rPr lang="he-IL"/>
              <a:t>כאן תבוא כותרת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26000" y="1474435"/>
            <a:ext cx="6477000" cy="4217238"/>
          </a:xfrm>
        </p:spPr>
        <p:txBody>
          <a:bodyPr numCol="2" spcCol="540000" rtlCol="1">
            <a:noAutofit/>
          </a:bodyPr>
          <a:lstStyle>
            <a:lvl1pPr marL="0" indent="0" algn="r">
              <a:lnSpc>
                <a:spcPct val="120000"/>
              </a:lnSpc>
              <a:buNone/>
              <a:defRPr sz="1100" b="0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טקסט רץ</a:t>
            </a:r>
            <a:endParaRPr lang="en-US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-156756" y="1411354"/>
            <a:ext cx="4343400" cy="4343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>
            <a:normAutofit/>
          </a:bodyPr>
          <a:lstStyle>
            <a:lvl1pPr>
              <a:defRPr sz="1200" baseline="0">
                <a:solidFill>
                  <a:schemeClr val="bg2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הכנס תמונה לכאן</a:t>
            </a:r>
            <a:endParaRPr lang="en-US"/>
          </a:p>
        </p:txBody>
      </p:sp>
      <p:sp>
        <p:nvSpPr>
          <p:cNvPr id="11" name="Footer Placeholder 27">
            <a:extLst>
              <a:ext uri="{FF2B5EF4-FFF2-40B4-BE49-F238E27FC236}">
                <a16:creationId xmlns:a16="http://schemas.microsoft.com/office/drawing/2014/main" id="{D03623A1-3576-3941-9DD6-786132DC359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38368" y="6285041"/>
            <a:ext cx="2159000" cy="24928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pPr rtl="1"/>
            <a:r>
              <a:rPr lang="he-IL"/>
              <a:t>כותרת המצגת</a:t>
            </a:r>
            <a:endParaRPr lang="en-US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AA85C6FC-4B56-8D44-825F-805CF8B9865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48169" y="6238923"/>
            <a:ext cx="476250" cy="3651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FDB471CC-1647-9041-AC92-CE8E329D9294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19285DD-ED6F-014C-904C-94ECD3BEB7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81" y="5893276"/>
            <a:ext cx="726433" cy="7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9584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6191" y="2527300"/>
            <a:ext cx="576118" cy="576118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2170299" y="3316032"/>
            <a:ext cx="7787898" cy="535531"/>
          </a:xfrm>
        </p:spPr>
        <p:txBody>
          <a:bodyPr anchor="b">
            <a:noAutofit/>
          </a:bodyPr>
          <a:lstStyle>
            <a:lvl1pPr algn="ctr">
              <a:defRPr sz="32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“</a:t>
            </a:r>
            <a:r>
              <a:rPr lang="he-IL"/>
              <a:t>פה יגיע ציטוט מעורר השראה.״</a:t>
            </a:r>
            <a:endParaRPr lang="en-US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10" hasCustomPrompt="1"/>
          </p:nvPr>
        </p:nvSpPr>
        <p:spPr>
          <a:xfrm>
            <a:off x="3553656" y="4630216"/>
            <a:ext cx="4771640" cy="382656"/>
          </a:xfrm>
        </p:spPr>
        <p:txBody>
          <a:bodyPr>
            <a:noAutofit/>
          </a:bodyPr>
          <a:lstStyle>
            <a:lvl1pPr algn="ctr"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he-IL"/>
              <a:t>- ביל גייטס, מייסד מיקרוסופט</a:t>
            </a:r>
          </a:p>
        </p:txBody>
      </p:sp>
    </p:spTree>
    <p:extLst>
      <p:ext uri="{BB962C8B-B14F-4D97-AF65-F5344CB8AC3E}">
        <p14:creationId xmlns:p14="http://schemas.microsoft.com/office/powerpoint/2010/main" val="25904736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2170299" y="3316032"/>
            <a:ext cx="7787898" cy="535531"/>
          </a:xfrm>
        </p:spPr>
        <p:txBody>
          <a:bodyPr anchor="b">
            <a:noAutofit/>
          </a:bodyPr>
          <a:lstStyle>
            <a:lvl1pPr algn="ctr">
              <a:defRPr sz="32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“</a:t>
            </a:r>
            <a:r>
              <a:rPr lang="he-IL"/>
              <a:t>פה יגיע ציטוט מעורר השראה.״</a:t>
            </a:r>
            <a:endParaRPr lang="en-US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10" hasCustomPrompt="1"/>
          </p:nvPr>
        </p:nvSpPr>
        <p:spPr>
          <a:xfrm>
            <a:off x="3553656" y="4630216"/>
            <a:ext cx="4771640" cy="382656"/>
          </a:xfrm>
        </p:spPr>
        <p:txBody>
          <a:bodyPr>
            <a:noAutofit/>
          </a:bodyPr>
          <a:lstStyle>
            <a:lvl1pPr algn="ctr"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he-IL"/>
              <a:t>- ביל גייטס, מייסד מיקרוסופט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7076" y="2548460"/>
            <a:ext cx="523097" cy="523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313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27">
            <a:extLst>
              <a:ext uri="{FF2B5EF4-FFF2-40B4-BE49-F238E27FC236}">
                <a16:creationId xmlns:a16="http://schemas.microsoft.com/office/drawing/2014/main" id="{C497C2CB-7B7D-154D-B99F-C55C790AD3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38368" y="6285041"/>
            <a:ext cx="2159000" cy="24928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 rtl="1"/>
            <a:r>
              <a:rPr lang="he-IL"/>
              <a:t>כותרת המצגת</a:t>
            </a:r>
            <a:endParaRPr lang="en-US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57C43374-7F20-1449-BBC8-3AFC9976835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48169" y="6238923"/>
            <a:ext cx="47625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DB471CC-1647-9041-AC92-CE8E329D9294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D9B12B5-AD0D-6A4E-A3C9-C03251F3F1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581" y="5903328"/>
            <a:ext cx="726433" cy="73834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6C5CD55-CD6D-6F49-9A16-FE32D78DB90F}"/>
              </a:ext>
            </a:extLst>
          </p:cNvPr>
          <p:cNvSpPr/>
          <p:nvPr userDrawn="1"/>
        </p:nvSpPr>
        <p:spPr>
          <a:xfrm>
            <a:off x="0" y="0"/>
            <a:ext cx="12192000" cy="102109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767984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870" y="456447"/>
            <a:ext cx="4124912" cy="6429262"/>
          </a:xfrm>
          <a:prstGeom prst="rect">
            <a:avLst/>
          </a:prstGeom>
        </p:spPr>
      </p:pic>
      <p:sp>
        <p:nvSpPr>
          <p:cNvPr id="11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-913426" y="1894706"/>
            <a:ext cx="3235186" cy="323518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>
            <a:normAutofit/>
          </a:bodyPr>
          <a:lstStyle>
            <a:lvl1pPr>
              <a:defRPr sz="1200" baseline="0">
                <a:solidFill>
                  <a:schemeClr val="bg2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הכנס תמונה לכאן</a:t>
            </a:r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841434" y="2139015"/>
            <a:ext cx="4855680" cy="4741279"/>
          </a:xfrm>
          <a:prstGeom prst="rect">
            <a:avLst/>
          </a:prstGeom>
        </p:spPr>
      </p:pic>
      <p:sp>
        <p:nvSpPr>
          <p:cNvPr id="15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2967078" y="3309398"/>
            <a:ext cx="2547031" cy="254702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>
            <a:normAutofit/>
          </a:bodyPr>
          <a:lstStyle>
            <a:lvl1pPr>
              <a:defRPr sz="1200" baseline="0">
                <a:solidFill>
                  <a:schemeClr val="bg2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הכנס תמונה לכאן</a:t>
            </a:r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406472" y="456447"/>
            <a:ext cx="2633669" cy="2620885"/>
          </a:xfrm>
          <a:prstGeom prst="rect">
            <a:avLst/>
          </a:prstGeom>
        </p:spPr>
      </p:pic>
      <p:sp>
        <p:nvSpPr>
          <p:cNvPr id="17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2819531" y="855215"/>
            <a:ext cx="1795188" cy="179518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>
            <a:normAutofit/>
          </a:bodyPr>
          <a:lstStyle>
            <a:lvl1pPr>
              <a:defRPr sz="1200" baseline="0">
                <a:solidFill>
                  <a:schemeClr val="bg2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הכנס תמונה לכאן</a:t>
            </a:r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19285DD-ED6F-014C-904C-94ECD3BEB7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81" y="5893276"/>
            <a:ext cx="726433" cy="7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3429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 userDrawn="1"/>
        </p:nvSpPr>
        <p:spPr>
          <a:xfrm>
            <a:off x="0" y="35003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57110" y="35002"/>
            <a:ext cx="4677482" cy="955598"/>
          </a:xfrm>
        </p:spPr>
        <p:txBody>
          <a:bodyPr anchor="ctr">
            <a:noAutofit/>
          </a:bodyPr>
          <a:lstStyle>
            <a:lvl1pPr algn="l" rtl="0">
              <a:lnSpc>
                <a:spcPct val="70000"/>
              </a:lnSpc>
              <a:defRPr sz="3600" b="1" baseline="0">
                <a:solidFill>
                  <a:schemeClr val="bg2"/>
                </a:solidFill>
              </a:defRPr>
            </a:lvl1pPr>
          </a:lstStyle>
          <a:p>
            <a:r>
              <a:rPr lang="he-IL"/>
              <a:t>כותרת ראשית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57110" y="1474435"/>
            <a:ext cx="4677482" cy="3929428"/>
          </a:xfrm>
        </p:spPr>
        <p:txBody>
          <a:bodyPr>
            <a:noAutofit/>
          </a:bodyPr>
          <a:lstStyle>
            <a:lvl1pPr marL="0" indent="0" algn="l" rtl="0">
              <a:lnSpc>
                <a:spcPct val="120000"/>
              </a:lnSpc>
              <a:buNone/>
              <a:defRPr sz="1800" b="0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גימטריית </a:t>
            </a:r>
            <a:r>
              <a:rPr lang="he-IL" err="1"/>
              <a:t>וכב</a:t>
            </a:r>
            <a:r>
              <a:rPr lang="he-IL"/>
              <a:t> חפפה מ הפיק </a:t>
            </a:r>
            <a:r>
              <a:rPr lang="he-IL" err="1"/>
              <a:t>היחסם</a:t>
            </a:r>
            <a:r>
              <a:rPr lang="he-IL"/>
              <a:t> טרנספורמציית קרט גתם נצן אוטומציה אקספוזיציה קונסטיטוטיבי סטרוקטורות </a:t>
            </a:r>
            <a:r>
              <a:rPr lang="he-IL" err="1"/>
              <a:t>תלחינני</a:t>
            </a:r>
            <a:r>
              <a:rPr lang="he-IL"/>
              <a:t> תש או ממפה </a:t>
            </a:r>
            <a:r>
              <a:rPr lang="he-IL" err="1"/>
              <a:t>היעגנם</a:t>
            </a:r>
            <a:r>
              <a:rPr lang="he-IL"/>
              <a:t> </a:t>
            </a:r>
            <a:r>
              <a:rPr lang="he-IL" err="1"/>
              <a:t>יתמחזר</a:t>
            </a:r>
            <a:r>
              <a:rPr lang="he-IL"/>
              <a:t> מק שקן חנכנו סנוקר תחטוב תהופנט </a:t>
            </a:r>
            <a:r>
              <a:rPr lang="he-IL" err="1"/>
              <a:t>יולן</a:t>
            </a:r>
            <a:r>
              <a:rPr lang="he-IL"/>
              <a:t> אמבולטורי זרכן תיקבצנה </a:t>
            </a:r>
            <a:r>
              <a:rPr lang="he-IL" err="1"/>
              <a:t>ספציפיקציית</a:t>
            </a:r>
            <a:r>
              <a:rPr lang="he-IL"/>
              <a:t> הל הלשן קרמל תכסו </a:t>
            </a:r>
            <a:r>
              <a:rPr lang="he-IL" err="1"/>
              <a:t>סקסופוני</a:t>
            </a:r>
            <a:r>
              <a:rPr lang="he-IL"/>
              <a:t> זוכר פצע קונסטיטוציוני לחום ושט יתבהר הורצת </a:t>
            </a:r>
            <a:r>
              <a:rPr lang="he-IL" err="1"/>
              <a:t>נרצו</a:t>
            </a:r>
            <a:r>
              <a:rPr lang="he-IL"/>
              <a:t> קונצרטנטי תא אחבשן מרגש פיזיולוג מר שכלל </a:t>
            </a:r>
            <a:r>
              <a:rPr lang="he-IL" err="1"/>
              <a:t>מיותמי</a:t>
            </a:r>
            <a:r>
              <a:rPr lang="he-IL"/>
              <a:t> איתן </a:t>
            </a:r>
            <a:r>
              <a:rPr lang="he-IL" err="1"/>
              <a:t>פיזיותרפיית</a:t>
            </a:r>
            <a:r>
              <a:rPr lang="he-IL"/>
              <a:t> פוטוסינתזה בצוע שנת </a:t>
            </a:r>
            <a:r>
              <a:rPr lang="he-IL" err="1"/>
              <a:t>שבצך</a:t>
            </a:r>
            <a:r>
              <a:rPr lang="he-IL"/>
              <a:t> חשו יבב סנפלינג </a:t>
            </a:r>
            <a:r>
              <a:rPr lang="he-IL" err="1"/>
              <a:t>ממויני</a:t>
            </a:r>
            <a:r>
              <a:rPr lang="he-IL"/>
              <a:t> תש </a:t>
            </a:r>
            <a:r>
              <a:rPr lang="he-IL" err="1"/>
              <a:t>רטרוספקטיבת</a:t>
            </a:r>
            <a:r>
              <a:rPr lang="he-IL"/>
              <a:t> מתומרצות זנח טסט אאחסנה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8067088" y="456447"/>
            <a:ext cx="4124912" cy="6429262"/>
          </a:xfrm>
          <a:prstGeom prst="rect">
            <a:avLst/>
          </a:prstGeom>
        </p:spPr>
      </p:pic>
      <p:sp>
        <p:nvSpPr>
          <p:cNvPr id="11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9843952" y="1894706"/>
            <a:ext cx="3235186" cy="323518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>
            <a:normAutofit/>
          </a:bodyPr>
          <a:lstStyle>
            <a:lvl1pPr>
              <a:defRPr sz="1200" baseline="0">
                <a:solidFill>
                  <a:schemeClr val="bg2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הכנס תמונה לכאן</a:t>
            </a:r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665946" y="2139015"/>
            <a:ext cx="4855680" cy="4741279"/>
          </a:xfrm>
          <a:prstGeom prst="rect">
            <a:avLst/>
          </a:prstGeom>
        </p:spPr>
      </p:pic>
      <p:sp>
        <p:nvSpPr>
          <p:cNvPr id="15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6791590" y="3309398"/>
            <a:ext cx="2547031" cy="254702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>
            <a:normAutofit/>
          </a:bodyPr>
          <a:lstStyle>
            <a:lvl1pPr>
              <a:defRPr sz="1200" baseline="0">
                <a:solidFill>
                  <a:schemeClr val="bg2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הכנס תמונה לכאן</a:t>
            </a:r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053222" y="456447"/>
            <a:ext cx="2633669" cy="2620885"/>
          </a:xfrm>
          <a:prstGeom prst="rect">
            <a:avLst/>
          </a:prstGeom>
        </p:spPr>
      </p:pic>
      <p:sp>
        <p:nvSpPr>
          <p:cNvPr id="17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7466281" y="855215"/>
            <a:ext cx="1795188" cy="179518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>
            <a:normAutofit/>
          </a:bodyPr>
          <a:lstStyle>
            <a:lvl1pPr>
              <a:defRPr sz="1200" baseline="0">
                <a:solidFill>
                  <a:schemeClr val="bg2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הכנס תמונה לכאן</a:t>
            </a:r>
            <a:endParaRPr lang="en-US"/>
          </a:p>
        </p:txBody>
      </p:sp>
      <p:sp>
        <p:nvSpPr>
          <p:cNvPr id="16" name="Footer Placeholder 27">
            <a:extLst>
              <a:ext uri="{FF2B5EF4-FFF2-40B4-BE49-F238E27FC236}">
                <a16:creationId xmlns:a16="http://schemas.microsoft.com/office/drawing/2014/main" id="{17C49006-1450-BC4E-A409-0456BCB61B5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49589" y="6285041"/>
            <a:ext cx="2159000" cy="24928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4"/>
                </a:solidFill>
              </a:defRPr>
            </a:lvl1pPr>
          </a:lstStyle>
          <a:p>
            <a:pPr rtl="1"/>
            <a:r>
              <a:rPr lang="he-IL"/>
              <a:t>כותרת המצגת</a:t>
            </a:r>
            <a:endParaRPr lang="en-US"/>
          </a:p>
        </p:txBody>
      </p:sp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151667B7-50D1-9847-BC35-DC1FC09D196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3339" y="6238923"/>
            <a:ext cx="476250" cy="365125"/>
          </a:xfrm>
        </p:spPr>
        <p:txBody>
          <a:bodyPr/>
          <a:lstStyle>
            <a:lvl1pPr algn="l">
              <a:defRPr>
                <a:solidFill>
                  <a:schemeClr val="accent4"/>
                </a:solidFill>
              </a:defRPr>
            </a:lvl1pPr>
          </a:lstStyle>
          <a:p>
            <a:fld id="{FDB471CC-1647-9041-AC92-CE8E329D9294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AEED489-6F77-3846-975A-6B3AA7F28C2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2411" y="5893276"/>
            <a:ext cx="726433" cy="7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8995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1410" y="-1"/>
            <a:ext cx="10161589" cy="1021091"/>
          </a:xfrm>
        </p:spPr>
        <p:txBody>
          <a:bodyPr anchor="ctr">
            <a:noAutofit/>
          </a:bodyPr>
          <a:lstStyle>
            <a:lvl1pPr algn="r">
              <a:lnSpc>
                <a:spcPct val="70000"/>
              </a:lnSpc>
              <a:defRPr sz="3600" b="1" baseline="0">
                <a:solidFill>
                  <a:schemeClr val="bg2"/>
                </a:solidFill>
              </a:defRPr>
            </a:lvl1pPr>
          </a:lstStyle>
          <a:p>
            <a:r>
              <a:rPr lang="he-IL"/>
              <a:t>כאן תבוא כותרת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262256" y="2365389"/>
            <a:ext cx="3040741" cy="3144457"/>
          </a:xfrm>
        </p:spPr>
        <p:txBody>
          <a:bodyPr>
            <a:noAutofit/>
          </a:bodyPr>
          <a:lstStyle>
            <a:lvl1pPr marL="0" indent="0" algn="r">
              <a:lnSpc>
                <a:spcPct val="120000"/>
              </a:lnSpc>
              <a:buNone/>
              <a:defRPr sz="1600" b="0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גימטריית </a:t>
            </a:r>
            <a:r>
              <a:rPr lang="he-IL" err="1"/>
              <a:t>וכב</a:t>
            </a:r>
            <a:r>
              <a:rPr lang="he-IL"/>
              <a:t> חפפה מ הפיק </a:t>
            </a:r>
            <a:r>
              <a:rPr lang="he-IL" err="1"/>
              <a:t>היחסם</a:t>
            </a:r>
            <a:r>
              <a:rPr lang="he-IL"/>
              <a:t> טרנספורמציית קרט גתם נצן אוטומציה אקספוזיציה קונסטיטוטיבי סטרוקטורות </a:t>
            </a:r>
            <a:r>
              <a:rPr lang="he-IL" err="1"/>
              <a:t>תלחינני</a:t>
            </a:r>
            <a:r>
              <a:rPr lang="he-IL"/>
              <a:t> תש או ממפה </a:t>
            </a:r>
            <a:r>
              <a:rPr lang="he-IL" err="1"/>
              <a:t>היעגנם</a:t>
            </a:r>
            <a:r>
              <a:rPr lang="he-IL"/>
              <a:t> </a:t>
            </a:r>
            <a:r>
              <a:rPr lang="he-IL" err="1"/>
              <a:t>יתמחזר</a:t>
            </a:r>
            <a:r>
              <a:rPr lang="he-IL"/>
              <a:t> מק שקן חנכנו סנוקר תחטוב תהופנט </a:t>
            </a:r>
            <a:r>
              <a:rPr lang="he-IL" err="1"/>
              <a:t>יולן</a:t>
            </a:r>
            <a:r>
              <a:rPr lang="he-IL"/>
              <a:t> אמבולטורי זרכן תיקבצנה </a:t>
            </a:r>
            <a:r>
              <a:rPr lang="he-IL" err="1"/>
              <a:t>ספציפיקהלחנה</a:t>
            </a:r>
            <a:r>
              <a:rPr lang="he-IL"/>
              <a:t> בקטריולוגי </a:t>
            </a:r>
            <a:r>
              <a:rPr lang="he-IL" err="1"/>
              <a:t>היהגו</a:t>
            </a:r>
            <a:r>
              <a:rPr lang="he-IL"/>
              <a:t> אפיקורסי יתבהר הורצת </a:t>
            </a:r>
            <a:r>
              <a:rPr lang="he-IL" err="1"/>
              <a:t>נרצו</a:t>
            </a:r>
            <a:r>
              <a:rPr lang="he-IL"/>
              <a:t> קונצרטנטי תא אחבשן מרגש פיזיולוג מר שכלל </a:t>
            </a:r>
            <a:r>
              <a:rPr lang="he-IL" err="1"/>
              <a:t>שבצך</a:t>
            </a:r>
            <a:r>
              <a:rPr lang="he-IL"/>
              <a:t> חשו יבב סנפלינג </a:t>
            </a:r>
            <a:r>
              <a:rPr lang="he-IL" err="1"/>
              <a:t>ממויני</a:t>
            </a:r>
            <a:r>
              <a:rPr lang="he-IL"/>
              <a:t> תש </a:t>
            </a:r>
            <a:r>
              <a:rPr lang="he-IL" err="1"/>
              <a:t>רטרוספקטיבת</a:t>
            </a:r>
            <a:r>
              <a:rPr lang="he-IL"/>
              <a:t> מתומרצות </a:t>
            </a:r>
            <a:endParaRPr lang="en-US"/>
          </a:p>
        </p:txBody>
      </p:sp>
      <p:sp>
        <p:nvSpPr>
          <p:cNvPr id="7" name="מציין מיקום טקסט 6"/>
          <p:cNvSpPr>
            <a:spLocks noGrp="1"/>
          </p:cNvSpPr>
          <p:nvPr>
            <p:ph type="body" sz="quarter" idx="22" hasCustomPrompt="1"/>
          </p:nvPr>
        </p:nvSpPr>
        <p:spPr>
          <a:xfrm>
            <a:off x="4702627" y="2365375"/>
            <a:ext cx="3040062" cy="3144838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/>
            </a:lvl1pPr>
          </a:lstStyle>
          <a:p>
            <a:r>
              <a:rPr lang="he-IL"/>
              <a:t>גימטריית </a:t>
            </a:r>
            <a:r>
              <a:rPr lang="he-IL" err="1"/>
              <a:t>וכב</a:t>
            </a:r>
            <a:r>
              <a:rPr lang="he-IL"/>
              <a:t> חפפה מ הפיק </a:t>
            </a:r>
            <a:r>
              <a:rPr lang="he-IL" err="1"/>
              <a:t>היחסם</a:t>
            </a:r>
            <a:r>
              <a:rPr lang="he-IL"/>
              <a:t> טרנספורמציית קרט גתם נצן אוטומציה אקספוזיציה קונסטיטוטיבי סטרוקטורות </a:t>
            </a:r>
            <a:r>
              <a:rPr lang="he-IL" err="1"/>
              <a:t>תלחינני</a:t>
            </a:r>
            <a:r>
              <a:rPr lang="he-IL"/>
              <a:t> תש או ממפה </a:t>
            </a:r>
            <a:r>
              <a:rPr lang="he-IL" err="1"/>
              <a:t>היעגנם</a:t>
            </a:r>
            <a:r>
              <a:rPr lang="he-IL"/>
              <a:t> </a:t>
            </a:r>
            <a:r>
              <a:rPr lang="he-IL" err="1"/>
              <a:t>יתמחזר</a:t>
            </a:r>
            <a:r>
              <a:rPr lang="he-IL"/>
              <a:t> מק שקן חנכנו סנוקר תחטוב תהופנט </a:t>
            </a:r>
            <a:r>
              <a:rPr lang="he-IL" err="1"/>
              <a:t>יולן</a:t>
            </a:r>
            <a:r>
              <a:rPr lang="he-IL"/>
              <a:t> אמבולטורי זרכן תיקבצנה </a:t>
            </a:r>
            <a:r>
              <a:rPr lang="he-IL" err="1"/>
              <a:t>ספציפיקהלחנה</a:t>
            </a:r>
            <a:r>
              <a:rPr lang="he-IL"/>
              <a:t> בקטריולוגי </a:t>
            </a:r>
            <a:r>
              <a:rPr lang="he-IL" err="1"/>
              <a:t>היהגו</a:t>
            </a:r>
            <a:r>
              <a:rPr lang="he-IL"/>
              <a:t> אפיקורסי יתבהר הורצת </a:t>
            </a:r>
            <a:r>
              <a:rPr lang="he-IL" err="1"/>
              <a:t>נרצו</a:t>
            </a:r>
            <a:r>
              <a:rPr lang="he-IL"/>
              <a:t> קונצרטנטי תא אחבשן מרגש פיזיולוג מר שכלל </a:t>
            </a:r>
            <a:r>
              <a:rPr lang="he-IL" err="1"/>
              <a:t>שבצך</a:t>
            </a:r>
            <a:r>
              <a:rPr lang="he-IL"/>
              <a:t> חשו יבב סנפלינג </a:t>
            </a:r>
            <a:r>
              <a:rPr lang="he-IL" err="1"/>
              <a:t>ממויני</a:t>
            </a:r>
            <a:r>
              <a:rPr lang="he-IL"/>
              <a:t> תש </a:t>
            </a:r>
            <a:r>
              <a:rPr lang="he-IL" err="1"/>
              <a:t>רטרוספקטיבת</a:t>
            </a:r>
            <a:r>
              <a:rPr lang="he-IL"/>
              <a:t> מתומרצות </a:t>
            </a:r>
            <a:endParaRPr lang="en-US"/>
          </a:p>
        </p:txBody>
      </p:sp>
      <p:sp>
        <p:nvSpPr>
          <p:cNvPr id="9" name="מציין מיקום טקסט 8"/>
          <p:cNvSpPr>
            <a:spLocks noGrp="1"/>
          </p:cNvSpPr>
          <p:nvPr>
            <p:ph type="body" sz="quarter" idx="23" hasCustomPrompt="1"/>
          </p:nvPr>
        </p:nvSpPr>
        <p:spPr>
          <a:xfrm>
            <a:off x="1141410" y="2365375"/>
            <a:ext cx="3041650" cy="3144838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/>
            </a:lvl1pPr>
          </a:lstStyle>
          <a:p>
            <a:r>
              <a:rPr lang="he-IL"/>
              <a:t>גימטריית </a:t>
            </a:r>
            <a:r>
              <a:rPr lang="he-IL" err="1"/>
              <a:t>וכב</a:t>
            </a:r>
            <a:r>
              <a:rPr lang="he-IL"/>
              <a:t> חפפה מ הפיק </a:t>
            </a:r>
            <a:r>
              <a:rPr lang="he-IL" err="1"/>
              <a:t>היחסם</a:t>
            </a:r>
            <a:r>
              <a:rPr lang="he-IL"/>
              <a:t> טרנספורמציית קרט גתם נצן אוטומציה אקספוזיציה קונסטיטוטיבי סטרוקטורות </a:t>
            </a:r>
            <a:r>
              <a:rPr lang="he-IL" err="1"/>
              <a:t>תלחינני</a:t>
            </a:r>
            <a:r>
              <a:rPr lang="he-IL"/>
              <a:t> תש או ממפה </a:t>
            </a:r>
            <a:r>
              <a:rPr lang="he-IL" err="1"/>
              <a:t>היעגנם</a:t>
            </a:r>
            <a:r>
              <a:rPr lang="he-IL"/>
              <a:t> </a:t>
            </a:r>
            <a:r>
              <a:rPr lang="he-IL" err="1"/>
              <a:t>יתמחזר</a:t>
            </a:r>
            <a:r>
              <a:rPr lang="he-IL"/>
              <a:t> מק שקן חנכנו סנוקר תחטוב תהופנט </a:t>
            </a:r>
            <a:r>
              <a:rPr lang="he-IL" err="1"/>
              <a:t>יולן</a:t>
            </a:r>
            <a:r>
              <a:rPr lang="he-IL"/>
              <a:t> אמבולטורי זרכן תיקבצנה </a:t>
            </a:r>
            <a:r>
              <a:rPr lang="he-IL" err="1"/>
              <a:t>ספציפיקהלחנה</a:t>
            </a:r>
            <a:r>
              <a:rPr lang="he-IL"/>
              <a:t> בקטריולוגי </a:t>
            </a:r>
            <a:r>
              <a:rPr lang="he-IL" err="1"/>
              <a:t>היהגו</a:t>
            </a:r>
            <a:r>
              <a:rPr lang="he-IL"/>
              <a:t> אפיקורסי יתבהר הורצת </a:t>
            </a:r>
            <a:r>
              <a:rPr lang="he-IL" err="1"/>
              <a:t>נרצו</a:t>
            </a:r>
            <a:r>
              <a:rPr lang="he-IL"/>
              <a:t> קונצרטנטי תא אחבשן מרגש פיזיולוג מר שכלל </a:t>
            </a:r>
            <a:r>
              <a:rPr lang="he-IL" err="1"/>
              <a:t>שבצך</a:t>
            </a:r>
            <a:r>
              <a:rPr lang="he-IL"/>
              <a:t> חשו יבב סנפלינג </a:t>
            </a:r>
            <a:r>
              <a:rPr lang="he-IL" err="1"/>
              <a:t>ממויני</a:t>
            </a:r>
            <a:r>
              <a:rPr lang="he-IL"/>
              <a:t> תש </a:t>
            </a:r>
            <a:r>
              <a:rPr lang="he-IL" err="1"/>
              <a:t>רטרוספקטיבת</a:t>
            </a:r>
            <a:r>
              <a:rPr lang="he-IL"/>
              <a:t> מתומרצות </a:t>
            </a:r>
            <a:endParaRPr lang="en-US"/>
          </a:p>
        </p:txBody>
      </p:sp>
      <p:sp>
        <p:nvSpPr>
          <p:cNvPr id="16" name="Footer Placeholder 27">
            <a:extLst>
              <a:ext uri="{FF2B5EF4-FFF2-40B4-BE49-F238E27FC236}">
                <a16:creationId xmlns:a16="http://schemas.microsoft.com/office/drawing/2014/main" id="{526142CD-1996-334C-808F-23EEA4F4DD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38368" y="6285041"/>
            <a:ext cx="2159000" cy="24928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pPr rtl="1"/>
            <a:r>
              <a:rPr lang="he-IL"/>
              <a:t>כותרת המצגת</a:t>
            </a:r>
            <a:endParaRPr lang="en-US"/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D8A2B40D-99E6-E04C-BABD-C01F440685B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11348169" y="6238923"/>
            <a:ext cx="476250" cy="3651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FDB471CC-1647-9041-AC92-CE8E329D9294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19285DD-ED6F-014C-904C-94ECD3BEB7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81" y="5893276"/>
            <a:ext cx="726433" cy="7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1654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24" hasCustomPrompt="1"/>
          </p:nvPr>
        </p:nvSpPr>
        <p:spPr>
          <a:xfrm>
            <a:off x="1149328" y="3744068"/>
            <a:ext cx="3042274" cy="431741"/>
          </a:xfrm>
        </p:spPr>
        <p:txBody>
          <a:bodyPr>
            <a:noAutofit/>
          </a:bodyPr>
          <a:lstStyle>
            <a:lvl1pPr algn="ctr">
              <a:defRPr sz="2000" b="1" baseline="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אילון </a:t>
            </a:r>
            <a:r>
              <a:rPr lang="he-IL" err="1"/>
              <a:t>מאסק</a:t>
            </a:r>
            <a:endParaRPr lang="en-US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5" hasCustomPrompt="1"/>
          </p:nvPr>
        </p:nvSpPr>
        <p:spPr>
          <a:xfrm>
            <a:off x="1149328" y="4262339"/>
            <a:ext cx="3042274" cy="805780"/>
          </a:xfrm>
        </p:spPr>
        <p:txBody>
          <a:bodyPr>
            <a:noAutofit/>
          </a:bodyPr>
          <a:lstStyle>
            <a:lvl1pPr algn="ctr">
              <a:lnSpc>
                <a:spcPct val="120000"/>
              </a:lnSpc>
              <a:buNone/>
              <a:defRPr sz="1600" b="0" baseline="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r>
              <a:rPr lang="he-IL"/>
              <a:t>גימטריית </a:t>
            </a:r>
            <a:r>
              <a:rPr lang="he-IL" err="1"/>
              <a:t>וכב</a:t>
            </a:r>
            <a:r>
              <a:rPr lang="he-IL"/>
              <a:t> חפפה מ הפיק </a:t>
            </a:r>
            <a:r>
              <a:rPr lang="he-IL" err="1"/>
              <a:t>היחסם</a:t>
            </a:r>
            <a:r>
              <a:rPr lang="he-IL"/>
              <a:t> טרנספורמציית קרט גתם נצן אוטומציה אקספוזיציה קונסטיטוטיבי</a:t>
            </a:r>
            <a:endParaRPr lang="en-US"/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26" hasCustomPrompt="1"/>
          </p:nvPr>
        </p:nvSpPr>
        <p:spPr>
          <a:xfrm>
            <a:off x="4766587" y="3744068"/>
            <a:ext cx="3042274" cy="431741"/>
          </a:xfrm>
        </p:spPr>
        <p:txBody>
          <a:bodyPr>
            <a:noAutofit/>
          </a:bodyPr>
          <a:lstStyle>
            <a:lvl1pPr algn="ctr">
              <a:defRPr sz="2000" b="1" baseline="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אילון </a:t>
            </a:r>
            <a:r>
              <a:rPr lang="he-IL" err="1"/>
              <a:t>מאסק</a:t>
            </a:r>
            <a:endParaRPr lang="en-US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7" hasCustomPrompt="1"/>
          </p:nvPr>
        </p:nvSpPr>
        <p:spPr>
          <a:xfrm>
            <a:off x="4766587" y="4262339"/>
            <a:ext cx="3042274" cy="805780"/>
          </a:xfrm>
        </p:spPr>
        <p:txBody>
          <a:bodyPr>
            <a:noAutofit/>
          </a:bodyPr>
          <a:lstStyle>
            <a:lvl1pPr algn="ctr">
              <a:lnSpc>
                <a:spcPct val="120000"/>
              </a:lnSpc>
              <a:buNone/>
              <a:defRPr sz="1600" b="0" baseline="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r>
              <a:rPr lang="he-IL"/>
              <a:t>גימטריית </a:t>
            </a:r>
            <a:r>
              <a:rPr lang="he-IL" err="1"/>
              <a:t>וכב</a:t>
            </a:r>
            <a:r>
              <a:rPr lang="he-IL"/>
              <a:t> חפפה מ הפיק </a:t>
            </a:r>
            <a:r>
              <a:rPr lang="he-IL" err="1"/>
              <a:t>היחסם</a:t>
            </a:r>
            <a:r>
              <a:rPr lang="he-IL"/>
              <a:t> טרנספורמציית קרט גתם נצן אוטומציה אקספוזיציה קונסטיטוטיבי</a:t>
            </a:r>
            <a:endParaRPr lang="en-US"/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28" hasCustomPrompt="1"/>
          </p:nvPr>
        </p:nvSpPr>
        <p:spPr>
          <a:xfrm>
            <a:off x="8383846" y="3744068"/>
            <a:ext cx="3042274" cy="431741"/>
          </a:xfrm>
        </p:spPr>
        <p:txBody>
          <a:bodyPr>
            <a:noAutofit/>
          </a:bodyPr>
          <a:lstStyle>
            <a:lvl1pPr algn="ctr">
              <a:defRPr sz="2000" b="1" baseline="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אילון </a:t>
            </a:r>
            <a:r>
              <a:rPr lang="he-IL" err="1"/>
              <a:t>מאסק</a:t>
            </a:r>
            <a:endParaRPr lang="en-US"/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29" hasCustomPrompt="1"/>
          </p:nvPr>
        </p:nvSpPr>
        <p:spPr>
          <a:xfrm>
            <a:off x="8383846" y="4262339"/>
            <a:ext cx="3042274" cy="805780"/>
          </a:xfrm>
        </p:spPr>
        <p:txBody>
          <a:bodyPr>
            <a:noAutofit/>
          </a:bodyPr>
          <a:lstStyle>
            <a:lvl1pPr algn="ctr">
              <a:lnSpc>
                <a:spcPct val="120000"/>
              </a:lnSpc>
              <a:buNone/>
              <a:defRPr sz="1600" b="0" baseline="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r>
              <a:rPr lang="he-IL"/>
              <a:t>גימטריית </a:t>
            </a:r>
            <a:r>
              <a:rPr lang="he-IL" err="1"/>
              <a:t>וכב</a:t>
            </a:r>
            <a:r>
              <a:rPr lang="he-IL"/>
              <a:t> חפפה מ הפיק </a:t>
            </a:r>
            <a:r>
              <a:rPr lang="he-IL" err="1"/>
              <a:t>היחסם</a:t>
            </a:r>
            <a:r>
              <a:rPr lang="he-IL"/>
              <a:t> טרנספורמציית קרט גתם נצן אוטומציה אקספוזיציה קונסטיטוטיבי</a:t>
            </a:r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366295" y="1115571"/>
            <a:ext cx="2628497" cy="2628497"/>
          </a:xfrm>
          <a:prstGeom prst="rect">
            <a:avLst/>
          </a:prstGeom>
        </p:spPr>
      </p:pic>
      <p:sp>
        <p:nvSpPr>
          <p:cNvPr id="30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1994114" y="1768192"/>
            <a:ext cx="1314940" cy="131493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>
            <a:normAutofit/>
          </a:bodyPr>
          <a:lstStyle>
            <a:lvl1pPr>
              <a:defRPr sz="1200" baseline="0">
                <a:solidFill>
                  <a:schemeClr val="bg2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הכנס תמונה לכאן</a:t>
            </a:r>
            <a:endParaRPr lang="en-US"/>
          </a:p>
        </p:txBody>
      </p:sp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971972" y="1115571"/>
            <a:ext cx="2628497" cy="2628497"/>
          </a:xfrm>
          <a:prstGeom prst="rect">
            <a:avLst/>
          </a:prstGeom>
        </p:spPr>
      </p:pic>
      <p:sp>
        <p:nvSpPr>
          <p:cNvPr id="38" name="Picture Placeholder 5"/>
          <p:cNvSpPr>
            <a:spLocks noGrp="1"/>
          </p:cNvSpPr>
          <p:nvPr>
            <p:ph type="pic" sz="quarter" idx="30" hasCustomPrompt="1"/>
          </p:nvPr>
        </p:nvSpPr>
        <p:spPr>
          <a:xfrm>
            <a:off x="5599791" y="1768192"/>
            <a:ext cx="1314940" cy="131493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>
            <a:normAutofit/>
          </a:bodyPr>
          <a:lstStyle>
            <a:lvl1pPr>
              <a:defRPr sz="1200" baseline="0">
                <a:solidFill>
                  <a:schemeClr val="bg2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הכנס תמונה לכאן</a:t>
            </a:r>
            <a:endParaRPr lang="en-US"/>
          </a:p>
        </p:txBody>
      </p:sp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606712" y="1115571"/>
            <a:ext cx="2628497" cy="2628497"/>
          </a:xfrm>
          <a:prstGeom prst="rect">
            <a:avLst/>
          </a:prstGeom>
        </p:spPr>
      </p:pic>
      <p:sp>
        <p:nvSpPr>
          <p:cNvPr id="40" name="Picture Placeholder 5"/>
          <p:cNvSpPr>
            <a:spLocks noGrp="1"/>
          </p:cNvSpPr>
          <p:nvPr>
            <p:ph type="pic" sz="quarter" idx="31" hasCustomPrompt="1"/>
          </p:nvPr>
        </p:nvSpPr>
        <p:spPr>
          <a:xfrm>
            <a:off x="9234531" y="1768192"/>
            <a:ext cx="1314940" cy="131493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>
            <a:normAutofit/>
          </a:bodyPr>
          <a:lstStyle>
            <a:lvl1pPr>
              <a:defRPr sz="1200" baseline="0">
                <a:solidFill>
                  <a:schemeClr val="bg2"/>
                </a:solidFill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he-IL"/>
              <a:t>הכנס תמונה לכאן</a:t>
            </a:r>
            <a:endParaRPr lang="en-US"/>
          </a:p>
        </p:txBody>
      </p:sp>
      <p:sp>
        <p:nvSpPr>
          <p:cNvPr id="16" name="Footer Placeholder 27">
            <a:extLst>
              <a:ext uri="{FF2B5EF4-FFF2-40B4-BE49-F238E27FC236}">
                <a16:creationId xmlns:a16="http://schemas.microsoft.com/office/drawing/2014/main" id="{8087EA24-6E66-6242-AE04-C08B6AFCEAA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138368" y="6285041"/>
            <a:ext cx="2159000" cy="24928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pPr rtl="1"/>
            <a:r>
              <a:rPr lang="he-IL"/>
              <a:t>כותרת המצגת</a:t>
            </a:r>
            <a:endParaRPr lang="en-US"/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8D36CC13-EEE4-CC49-8E77-A16AE6EC834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48169" y="6238923"/>
            <a:ext cx="476250" cy="3651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FDB471CC-1647-9041-AC92-CE8E329D9294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19285DD-ED6F-014C-904C-94ECD3BEB7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81" y="5893276"/>
            <a:ext cx="726433" cy="7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2587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26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58.xml"/><Relationship Id="rId34" Type="http://schemas.openxmlformats.org/officeDocument/2006/relationships/slideLayout" Target="../slideLayouts/slideLayout71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5" Type="http://schemas.openxmlformats.org/officeDocument/2006/relationships/slideLayout" Target="../slideLayouts/slideLayout62.xml"/><Relationship Id="rId33" Type="http://schemas.openxmlformats.org/officeDocument/2006/relationships/slideLayout" Target="../slideLayouts/slideLayout70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29" Type="http://schemas.openxmlformats.org/officeDocument/2006/relationships/slideLayout" Target="../slideLayouts/slideLayout66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61.xml"/><Relationship Id="rId32" Type="http://schemas.openxmlformats.org/officeDocument/2006/relationships/slideLayout" Target="../slideLayouts/slideLayout69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31" Type="http://schemas.openxmlformats.org/officeDocument/2006/relationships/slideLayout" Target="../slideLayouts/slideLayout68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4.xml"/><Relationship Id="rId30" Type="http://schemas.openxmlformats.org/officeDocument/2006/relationships/slideLayout" Target="../slideLayouts/slideLayout67.xml"/><Relationship Id="rId35" Type="http://schemas.openxmlformats.org/officeDocument/2006/relationships/theme" Target="../theme/theme2.xml"/><Relationship Id="rId8" Type="http://schemas.openxmlformats.org/officeDocument/2006/relationships/slideLayout" Target="../slideLayouts/slideLayout45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4.xml"/><Relationship Id="rId18" Type="http://schemas.openxmlformats.org/officeDocument/2006/relationships/slideLayout" Target="../slideLayouts/slideLayout89.xml"/><Relationship Id="rId26" Type="http://schemas.openxmlformats.org/officeDocument/2006/relationships/slideLayout" Target="../slideLayouts/slideLayout97.xml"/><Relationship Id="rId21" Type="http://schemas.openxmlformats.org/officeDocument/2006/relationships/slideLayout" Target="../slideLayouts/slideLayout92.xml"/><Relationship Id="rId34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slideLayout" Target="../slideLayouts/slideLayout88.xml"/><Relationship Id="rId25" Type="http://schemas.openxmlformats.org/officeDocument/2006/relationships/slideLayout" Target="../slideLayouts/slideLayout96.xml"/><Relationship Id="rId33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87.xml"/><Relationship Id="rId20" Type="http://schemas.openxmlformats.org/officeDocument/2006/relationships/slideLayout" Target="../slideLayouts/slideLayout91.xml"/><Relationship Id="rId29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24" Type="http://schemas.openxmlformats.org/officeDocument/2006/relationships/slideLayout" Target="../slideLayouts/slideLayout95.xml"/><Relationship Id="rId32" Type="http://schemas.openxmlformats.org/officeDocument/2006/relationships/slideLayout" Target="../slideLayouts/slideLayout103.xml"/><Relationship Id="rId37" Type="http://schemas.openxmlformats.org/officeDocument/2006/relationships/theme" Target="../theme/theme3.xm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23" Type="http://schemas.openxmlformats.org/officeDocument/2006/relationships/slideLayout" Target="../slideLayouts/slideLayout94.xml"/><Relationship Id="rId28" Type="http://schemas.openxmlformats.org/officeDocument/2006/relationships/slideLayout" Target="../slideLayouts/slideLayout99.xml"/><Relationship Id="rId36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81.xml"/><Relationship Id="rId19" Type="http://schemas.openxmlformats.org/officeDocument/2006/relationships/slideLayout" Target="../slideLayouts/slideLayout90.xml"/><Relationship Id="rId31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Relationship Id="rId22" Type="http://schemas.openxmlformats.org/officeDocument/2006/relationships/slideLayout" Target="../slideLayouts/slideLayout93.xml"/><Relationship Id="rId27" Type="http://schemas.openxmlformats.org/officeDocument/2006/relationships/slideLayout" Target="../slideLayouts/slideLayout98.xml"/><Relationship Id="rId30" Type="http://schemas.openxmlformats.org/officeDocument/2006/relationships/slideLayout" Target="../slideLayouts/slideLayout101.xml"/><Relationship Id="rId35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0.xml"/><Relationship Id="rId18" Type="http://schemas.openxmlformats.org/officeDocument/2006/relationships/slideLayout" Target="../slideLayouts/slideLayout125.xml"/><Relationship Id="rId26" Type="http://schemas.openxmlformats.org/officeDocument/2006/relationships/slideLayout" Target="../slideLayouts/slideLayout133.xml"/><Relationship Id="rId21" Type="http://schemas.openxmlformats.org/officeDocument/2006/relationships/slideLayout" Target="../slideLayouts/slideLayout128.xml"/><Relationship Id="rId34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17" Type="http://schemas.openxmlformats.org/officeDocument/2006/relationships/slideLayout" Target="../slideLayouts/slideLayout124.xml"/><Relationship Id="rId25" Type="http://schemas.openxmlformats.org/officeDocument/2006/relationships/slideLayout" Target="../slideLayouts/slideLayout132.xml"/><Relationship Id="rId33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09.xml"/><Relationship Id="rId16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27.xml"/><Relationship Id="rId29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24" Type="http://schemas.openxmlformats.org/officeDocument/2006/relationships/slideLayout" Target="../slideLayouts/slideLayout131.xml"/><Relationship Id="rId32" Type="http://schemas.openxmlformats.org/officeDocument/2006/relationships/slideLayout" Target="../slideLayouts/slideLayout139.xml"/><Relationship Id="rId37" Type="http://schemas.openxmlformats.org/officeDocument/2006/relationships/theme" Target="../theme/theme4.xml"/><Relationship Id="rId5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22.xml"/><Relationship Id="rId23" Type="http://schemas.openxmlformats.org/officeDocument/2006/relationships/slideLayout" Target="../slideLayouts/slideLayout130.xml"/><Relationship Id="rId28" Type="http://schemas.openxmlformats.org/officeDocument/2006/relationships/slideLayout" Target="../slideLayouts/slideLayout135.xml"/><Relationship Id="rId36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17.xml"/><Relationship Id="rId19" Type="http://schemas.openxmlformats.org/officeDocument/2006/relationships/slideLayout" Target="../slideLayouts/slideLayout126.xml"/><Relationship Id="rId31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slideLayout" Target="../slideLayouts/slideLayout121.xml"/><Relationship Id="rId22" Type="http://schemas.openxmlformats.org/officeDocument/2006/relationships/slideLayout" Target="../slideLayouts/slideLayout129.xml"/><Relationship Id="rId27" Type="http://schemas.openxmlformats.org/officeDocument/2006/relationships/slideLayout" Target="../slideLayouts/slideLayout134.xml"/><Relationship Id="rId30" Type="http://schemas.openxmlformats.org/officeDocument/2006/relationships/slideLayout" Target="../slideLayouts/slideLayout137.xml"/><Relationship Id="rId35" Type="http://schemas.openxmlformats.org/officeDocument/2006/relationships/slideLayout" Target="../slideLayouts/slideLayout142.xml"/><Relationship Id="rId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10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56.xml"/><Relationship Id="rId18" Type="http://schemas.openxmlformats.org/officeDocument/2006/relationships/slideLayout" Target="../slideLayouts/slideLayout161.xml"/><Relationship Id="rId26" Type="http://schemas.openxmlformats.org/officeDocument/2006/relationships/slideLayout" Target="../slideLayouts/slideLayout169.xml"/><Relationship Id="rId39" Type="http://schemas.openxmlformats.org/officeDocument/2006/relationships/theme" Target="../theme/theme5.xml"/><Relationship Id="rId21" Type="http://schemas.openxmlformats.org/officeDocument/2006/relationships/slideLayout" Target="../slideLayouts/slideLayout164.xml"/><Relationship Id="rId34" Type="http://schemas.openxmlformats.org/officeDocument/2006/relationships/slideLayout" Target="../slideLayouts/slideLayout177.xml"/><Relationship Id="rId7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5.xml"/><Relationship Id="rId17" Type="http://schemas.openxmlformats.org/officeDocument/2006/relationships/slideLayout" Target="../slideLayouts/slideLayout160.xml"/><Relationship Id="rId25" Type="http://schemas.openxmlformats.org/officeDocument/2006/relationships/slideLayout" Target="../slideLayouts/slideLayout168.xml"/><Relationship Id="rId33" Type="http://schemas.openxmlformats.org/officeDocument/2006/relationships/slideLayout" Target="../slideLayouts/slideLayout176.xml"/><Relationship Id="rId38" Type="http://schemas.openxmlformats.org/officeDocument/2006/relationships/slideLayout" Target="../slideLayouts/slideLayout181.xml"/><Relationship Id="rId2" Type="http://schemas.openxmlformats.org/officeDocument/2006/relationships/slideLayout" Target="../slideLayouts/slideLayout145.xml"/><Relationship Id="rId16" Type="http://schemas.openxmlformats.org/officeDocument/2006/relationships/slideLayout" Target="../slideLayouts/slideLayout159.xml"/><Relationship Id="rId20" Type="http://schemas.openxmlformats.org/officeDocument/2006/relationships/slideLayout" Target="../slideLayouts/slideLayout163.xml"/><Relationship Id="rId29" Type="http://schemas.openxmlformats.org/officeDocument/2006/relationships/slideLayout" Target="../slideLayouts/slideLayout172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24" Type="http://schemas.openxmlformats.org/officeDocument/2006/relationships/slideLayout" Target="../slideLayouts/slideLayout167.xml"/><Relationship Id="rId32" Type="http://schemas.openxmlformats.org/officeDocument/2006/relationships/slideLayout" Target="../slideLayouts/slideLayout175.xml"/><Relationship Id="rId37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48.xml"/><Relationship Id="rId15" Type="http://schemas.openxmlformats.org/officeDocument/2006/relationships/slideLayout" Target="../slideLayouts/slideLayout158.xml"/><Relationship Id="rId23" Type="http://schemas.openxmlformats.org/officeDocument/2006/relationships/slideLayout" Target="../slideLayouts/slideLayout166.xml"/><Relationship Id="rId28" Type="http://schemas.openxmlformats.org/officeDocument/2006/relationships/slideLayout" Target="../slideLayouts/slideLayout171.xml"/><Relationship Id="rId36" Type="http://schemas.openxmlformats.org/officeDocument/2006/relationships/slideLayout" Target="../slideLayouts/slideLayout179.xml"/><Relationship Id="rId10" Type="http://schemas.openxmlformats.org/officeDocument/2006/relationships/slideLayout" Target="../slideLayouts/slideLayout153.xml"/><Relationship Id="rId19" Type="http://schemas.openxmlformats.org/officeDocument/2006/relationships/slideLayout" Target="../slideLayouts/slideLayout162.xml"/><Relationship Id="rId31" Type="http://schemas.openxmlformats.org/officeDocument/2006/relationships/slideLayout" Target="../slideLayouts/slideLayout174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slideLayout" Target="../slideLayouts/slideLayout157.xml"/><Relationship Id="rId22" Type="http://schemas.openxmlformats.org/officeDocument/2006/relationships/slideLayout" Target="../slideLayouts/slideLayout165.xml"/><Relationship Id="rId27" Type="http://schemas.openxmlformats.org/officeDocument/2006/relationships/slideLayout" Target="../slideLayouts/slideLayout170.xml"/><Relationship Id="rId30" Type="http://schemas.openxmlformats.org/officeDocument/2006/relationships/slideLayout" Target="../slideLayouts/slideLayout173.xml"/><Relationship Id="rId35" Type="http://schemas.openxmlformats.org/officeDocument/2006/relationships/slideLayout" Target="../slideLayouts/slideLayout178.xml"/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94.xml"/><Relationship Id="rId18" Type="http://schemas.openxmlformats.org/officeDocument/2006/relationships/slideLayout" Target="../slideLayouts/slideLayout199.xml"/><Relationship Id="rId26" Type="http://schemas.openxmlformats.org/officeDocument/2006/relationships/slideLayout" Target="../slideLayouts/slideLayout207.xml"/><Relationship Id="rId3" Type="http://schemas.openxmlformats.org/officeDocument/2006/relationships/slideLayout" Target="../slideLayouts/slideLayout184.xml"/><Relationship Id="rId21" Type="http://schemas.openxmlformats.org/officeDocument/2006/relationships/slideLayout" Target="../slideLayouts/slideLayout202.xml"/><Relationship Id="rId34" Type="http://schemas.openxmlformats.org/officeDocument/2006/relationships/slideLayout" Target="../slideLayouts/slideLayout215.xml"/><Relationship Id="rId7" Type="http://schemas.openxmlformats.org/officeDocument/2006/relationships/slideLayout" Target="../slideLayouts/slideLayout188.xml"/><Relationship Id="rId12" Type="http://schemas.openxmlformats.org/officeDocument/2006/relationships/slideLayout" Target="../slideLayouts/slideLayout193.xml"/><Relationship Id="rId17" Type="http://schemas.openxmlformats.org/officeDocument/2006/relationships/slideLayout" Target="../slideLayouts/slideLayout198.xml"/><Relationship Id="rId25" Type="http://schemas.openxmlformats.org/officeDocument/2006/relationships/slideLayout" Target="../slideLayouts/slideLayout206.xml"/><Relationship Id="rId33" Type="http://schemas.openxmlformats.org/officeDocument/2006/relationships/slideLayout" Target="../slideLayouts/slideLayout214.xml"/><Relationship Id="rId2" Type="http://schemas.openxmlformats.org/officeDocument/2006/relationships/slideLayout" Target="../slideLayouts/slideLayout183.xml"/><Relationship Id="rId16" Type="http://schemas.openxmlformats.org/officeDocument/2006/relationships/slideLayout" Target="../slideLayouts/slideLayout197.xml"/><Relationship Id="rId20" Type="http://schemas.openxmlformats.org/officeDocument/2006/relationships/slideLayout" Target="../slideLayouts/slideLayout201.xml"/><Relationship Id="rId29" Type="http://schemas.openxmlformats.org/officeDocument/2006/relationships/slideLayout" Target="../slideLayouts/slideLayout210.xml"/><Relationship Id="rId1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187.xml"/><Relationship Id="rId11" Type="http://schemas.openxmlformats.org/officeDocument/2006/relationships/slideLayout" Target="../slideLayouts/slideLayout192.xml"/><Relationship Id="rId24" Type="http://schemas.openxmlformats.org/officeDocument/2006/relationships/slideLayout" Target="../slideLayouts/slideLayout205.xml"/><Relationship Id="rId32" Type="http://schemas.openxmlformats.org/officeDocument/2006/relationships/slideLayout" Target="../slideLayouts/slideLayout213.xml"/><Relationship Id="rId5" Type="http://schemas.openxmlformats.org/officeDocument/2006/relationships/slideLayout" Target="../slideLayouts/slideLayout186.xml"/><Relationship Id="rId15" Type="http://schemas.openxmlformats.org/officeDocument/2006/relationships/slideLayout" Target="../slideLayouts/slideLayout196.xml"/><Relationship Id="rId23" Type="http://schemas.openxmlformats.org/officeDocument/2006/relationships/slideLayout" Target="../slideLayouts/slideLayout204.xml"/><Relationship Id="rId28" Type="http://schemas.openxmlformats.org/officeDocument/2006/relationships/slideLayout" Target="../slideLayouts/slideLayout209.xml"/><Relationship Id="rId10" Type="http://schemas.openxmlformats.org/officeDocument/2006/relationships/slideLayout" Target="../slideLayouts/slideLayout191.xml"/><Relationship Id="rId19" Type="http://schemas.openxmlformats.org/officeDocument/2006/relationships/slideLayout" Target="../slideLayouts/slideLayout200.xml"/><Relationship Id="rId31" Type="http://schemas.openxmlformats.org/officeDocument/2006/relationships/slideLayout" Target="../slideLayouts/slideLayout212.xml"/><Relationship Id="rId4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190.xml"/><Relationship Id="rId14" Type="http://schemas.openxmlformats.org/officeDocument/2006/relationships/slideLayout" Target="../slideLayouts/slideLayout195.xml"/><Relationship Id="rId22" Type="http://schemas.openxmlformats.org/officeDocument/2006/relationships/slideLayout" Target="../slideLayouts/slideLayout203.xml"/><Relationship Id="rId27" Type="http://schemas.openxmlformats.org/officeDocument/2006/relationships/slideLayout" Target="../slideLayouts/slideLayout208.xml"/><Relationship Id="rId30" Type="http://schemas.openxmlformats.org/officeDocument/2006/relationships/slideLayout" Target="../slideLayouts/slideLayout211.xml"/><Relationship Id="rId35" Type="http://schemas.openxmlformats.org/officeDocument/2006/relationships/theme" Target="../theme/theme6.xml"/><Relationship Id="rId8" Type="http://schemas.openxmlformats.org/officeDocument/2006/relationships/slideLayout" Target="../slideLayouts/slideLayout1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ABC2AC-8AFC-2F40-B7D1-DDEB4E9BAD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Fedra Sans Bar-ilan" pitchFamily="50" charset="-79"/>
                <a:cs typeface="Fedra Sans Bar-ilan" pitchFamily="50" charset="-79"/>
              </a:defRPr>
            </a:lvl1pPr>
          </a:lstStyle>
          <a:p>
            <a:pPr rtl="1"/>
            <a:r>
              <a:rPr lang="he-IL"/>
              <a:t>כותרת המצגת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A4D27A-1691-2B41-9BDE-1646686DBA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77550" y="6356350"/>
            <a:ext cx="476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Fedra Sans Bar-ilan" pitchFamily="50" charset="-79"/>
              </a:defRPr>
            </a:lvl1pPr>
          </a:lstStyle>
          <a:p>
            <a:fld id="{FDB471CC-1647-9041-AC92-CE8E329D929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781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</p:sldLayoutIdLst>
  <p:transition>
    <p:fade/>
  </p:transition>
  <p:hf hdr="0" dt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Fedra Sans Bar-ilan" pitchFamily="50" charset="-79"/>
          <a:ea typeface="+mj-ea"/>
          <a:cs typeface="+mj-cs"/>
        </a:defRPr>
      </a:lvl1pPr>
    </p:titleStyle>
    <p:bodyStyle>
      <a:lvl1pPr marL="0" indent="0" algn="r" defTabSz="914400" rtl="1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/>
        <a:buNone/>
        <a:defRPr sz="1600" b="0" kern="1200">
          <a:solidFill>
            <a:schemeClr val="tx1"/>
          </a:solidFill>
          <a:latin typeface="Fedra Sans Bar-ilan" pitchFamily="50" charset="-79"/>
          <a:ea typeface="+mn-ea"/>
          <a:cs typeface="+mn-cs"/>
        </a:defRPr>
      </a:lvl1pPr>
      <a:lvl2pPr marL="0" indent="0" algn="r" defTabSz="914400" rtl="1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/>
        <a:buNone/>
        <a:defRPr sz="1600" b="0" kern="1200">
          <a:solidFill>
            <a:schemeClr val="tx1"/>
          </a:solidFill>
          <a:latin typeface="Fedra Sans Bar-ilan" pitchFamily="50" charset="-79"/>
          <a:ea typeface="+mn-ea"/>
          <a:cs typeface="+mn-cs"/>
        </a:defRPr>
      </a:lvl2pPr>
      <a:lvl3pPr marL="0" indent="0" algn="r" defTabSz="914400" rtl="1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/>
        <a:buNone/>
        <a:defRPr sz="1600" b="0" kern="1200">
          <a:solidFill>
            <a:schemeClr val="tx1"/>
          </a:solidFill>
          <a:latin typeface="Fedra Sans Bar-ilan" pitchFamily="50" charset="-79"/>
          <a:ea typeface="+mn-ea"/>
          <a:cs typeface="+mn-cs"/>
        </a:defRPr>
      </a:lvl3pPr>
      <a:lvl4pPr marL="0" indent="0" algn="r" defTabSz="914400" rtl="1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/>
        <a:buNone/>
        <a:defRPr sz="1600" b="0" kern="1200">
          <a:solidFill>
            <a:schemeClr val="tx1"/>
          </a:solidFill>
          <a:latin typeface="Fedra Sans Bar-ilan" pitchFamily="50" charset="-79"/>
          <a:ea typeface="+mn-ea"/>
          <a:cs typeface="+mn-cs"/>
        </a:defRPr>
      </a:lvl4pPr>
      <a:lvl5pPr marL="0" indent="0" algn="r" defTabSz="914400" rtl="1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/>
        <a:buNone/>
        <a:defRPr sz="1600" b="0" kern="1200">
          <a:solidFill>
            <a:schemeClr val="tx1"/>
          </a:solidFill>
          <a:latin typeface="Fedra Sans Bar-ilan" pitchFamily="50" charset="-79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ABC2AC-8AFC-2F40-B7D1-DDEB4E9BAD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Fedra Sans Bar-ilan" pitchFamily="50" charset="-79"/>
                <a:cs typeface="Fedra Sans Bar-ilan" pitchFamily="50" charset="-79"/>
              </a:defRPr>
            </a:lvl1pPr>
          </a:lstStyle>
          <a:p>
            <a:pPr rtl="1"/>
            <a:r>
              <a:rPr lang="he-IL"/>
              <a:t>כותרת המצגת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A4D27A-1691-2B41-9BDE-1646686DBA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77550" y="6356350"/>
            <a:ext cx="476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Fedra Sans Bar-ilan" pitchFamily="50" charset="-79"/>
              </a:defRPr>
            </a:lvl1pPr>
          </a:lstStyle>
          <a:p>
            <a:fld id="{FDB471CC-1647-9041-AC92-CE8E329D929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838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  <p:sldLayoutId id="2147483724" r:id="rId19"/>
    <p:sldLayoutId id="2147483725" r:id="rId20"/>
    <p:sldLayoutId id="2147483726" r:id="rId21"/>
    <p:sldLayoutId id="2147483727" r:id="rId22"/>
    <p:sldLayoutId id="2147483728" r:id="rId23"/>
    <p:sldLayoutId id="2147483729" r:id="rId24"/>
    <p:sldLayoutId id="2147483730" r:id="rId25"/>
    <p:sldLayoutId id="2147483731" r:id="rId26"/>
    <p:sldLayoutId id="2147483732" r:id="rId27"/>
    <p:sldLayoutId id="2147483733" r:id="rId28"/>
    <p:sldLayoutId id="2147483734" r:id="rId29"/>
    <p:sldLayoutId id="2147483735" r:id="rId30"/>
    <p:sldLayoutId id="2147483736" r:id="rId31"/>
    <p:sldLayoutId id="2147483737" r:id="rId32"/>
    <p:sldLayoutId id="2147483738" r:id="rId33"/>
    <p:sldLayoutId id="2147483739" r:id="rId34"/>
  </p:sldLayoutIdLst>
  <p:transition>
    <p:fade/>
  </p:transition>
  <p:hf hdr="0" dt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Fedra Sans Bar-ilan" pitchFamily="50" charset="-79"/>
          <a:ea typeface="+mj-ea"/>
          <a:cs typeface="+mj-cs"/>
        </a:defRPr>
      </a:lvl1pPr>
    </p:titleStyle>
    <p:bodyStyle>
      <a:lvl1pPr marL="0" indent="0" algn="r" defTabSz="914400" rtl="1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/>
        <a:buNone/>
        <a:defRPr sz="1600" b="0" kern="1200">
          <a:solidFill>
            <a:schemeClr val="tx1"/>
          </a:solidFill>
          <a:latin typeface="Fedra Sans Bar-ilan" pitchFamily="50" charset="-79"/>
          <a:ea typeface="+mn-ea"/>
          <a:cs typeface="+mn-cs"/>
        </a:defRPr>
      </a:lvl1pPr>
      <a:lvl2pPr marL="0" indent="0" algn="r" defTabSz="914400" rtl="1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/>
        <a:buNone/>
        <a:defRPr sz="1600" b="0" kern="1200">
          <a:solidFill>
            <a:schemeClr val="tx1"/>
          </a:solidFill>
          <a:latin typeface="Fedra Sans Bar-ilan" pitchFamily="50" charset="-79"/>
          <a:ea typeface="+mn-ea"/>
          <a:cs typeface="+mn-cs"/>
        </a:defRPr>
      </a:lvl2pPr>
      <a:lvl3pPr marL="0" indent="0" algn="r" defTabSz="914400" rtl="1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/>
        <a:buNone/>
        <a:defRPr sz="1600" b="0" kern="1200">
          <a:solidFill>
            <a:schemeClr val="tx1"/>
          </a:solidFill>
          <a:latin typeface="Fedra Sans Bar-ilan" pitchFamily="50" charset="-79"/>
          <a:ea typeface="+mn-ea"/>
          <a:cs typeface="+mn-cs"/>
        </a:defRPr>
      </a:lvl3pPr>
      <a:lvl4pPr marL="0" indent="0" algn="r" defTabSz="914400" rtl="1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/>
        <a:buNone/>
        <a:defRPr sz="1600" b="0" kern="1200">
          <a:solidFill>
            <a:schemeClr val="tx1"/>
          </a:solidFill>
          <a:latin typeface="Fedra Sans Bar-ilan" pitchFamily="50" charset="-79"/>
          <a:ea typeface="+mn-ea"/>
          <a:cs typeface="+mn-cs"/>
        </a:defRPr>
      </a:lvl4pPr>
      <a:lvl5pPr marL="0" indent="0" algn="r" defTabSz="914400" rtl="1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/>
        <a:buNone/>
        <a:defRPr sz="1600" b="0" kern="1200">
          <a:solidFill>
            <a:schemeClr val="tx1"/>
          </a:solidFill>
          <a:latin typeface="Fedra Sans Bar-ilan" pitchFamily="50" charset="-79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ABC2AC-8AFC-2F40-B7D1-DDEB4E9BAD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algn="ctr" defTabSz="914400" rtl="1" eaLnBrk="1" latinLnBrk="0" hangingPunct="1"/>
            <a:r>
              <a:rPr lang="he-IL"/>
              <a:t>כותרת המצגת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A4D27A-1691-2B41-9BDE-1646686DBA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77550" y="6356350"/>
            <a:ext cx="476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B471CC-1647-9041-AC92-CE8E329D929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735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  <p:sldLayoutId id="2147483759" r:id="rId18"/>
    <p:sldLayoutId id="2147483760" r:id="rId19"/>
    <p:sldLayoutId id="2147483761" r:id="rId20"/>
    <p:sldLayoutId id="2147483762" r:id="rId21"/>
    <p:sldLayoutId id="2147483763" r:id="rId22"/>
    <p:sldLayoutId id="2147483764" r:id="rId23"/>
    <p:sldLayoutId id="2147483765" r:id="rId24"/>
    <p:sldLayoutId id="2147483766" r:id="rId25"/>
    <p:sldLayoutId id="2147483767" r:id="rId26"/>
    <p:sldLayoutId id="2147483768" r:id="rId27"/>
    <p:sldLayoutId id="2147483769" r:id="rId28"/>
    <p:sldLayoutId id="2147483770" r:id="rId29"/>
    <p:sldLayoutId id="2147483771" r:id="rId30"/>
    <p:sldLayoutId id="2147483772" r:id="rId31"/>
    <p:sldLayoutId id="2147483773" r:id="rId32"/>
    <p:sldLayoutId id="2147483774" r:id="rId33"/>
    <p:sldLayoutId id="2147483775" r:id="rId34"/>
    <p:sldLayoutId id="2147483776" r:id="rId35"/>
    <p:sldLayoutId id="2147483777" r:id="rId36"/>
  </p:sldLayoutIdLst>
  <p:transition>
    <p:fade/>
  </p:transition>
  <p:hf hdr="0" dt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r" defTabSz="914400" rtl="1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/>
        <a:buNone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r" defTabSz="914400" rtl="1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/>
        <a:buNone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r" defTabSz="914400" rtl="1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/>
        <a:buNone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r" defTabSz="914400" rtl="1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/>
        <a:buNone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r" defTabSz="914400" rtl="1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/>
        <a:buNone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A3A74460-F834-4EB3-A9CF-924C93CAFB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he-IL"/>
              <a:t>Click to edit Master title style</a:t>
            </a:r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27265658-DEAE-4932-BBAD-6D6DEFB254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he-IL"/>
              <a:t>Click to edit Master text styles</a:t>
            </a:r>
          </a:p>
          <a:p>
            <a:pPr lvl="1"/>
            <a:r>
              <a:rPr lang="en-US" altLang="he-IL"/>
              <a:t>Second level</a:t>
            </a:r>
          </a:p>
          <a:p>
            <a:pPr lvl="2"/>
            <a:r>
              <a:rPr lang="en-US" altLang="he-IL"/>
              <a:t>Third level</a:t>
            </a:r>
          </a:p>
          <a:p>
            <a:pPr lvl="3"/>
            <a:r>
              <a:rPr lang="en-US" altLang="he-IL"/>
              <a:t>Fourth level</a:t>
            </a:r>
          </a:p>
          <a:p>
            <a:pPr lvl="4"/>
            <a:r>
              <a:rPr lang="en-US" altLang="he-IL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5FC6DC-7D46-433A-8ED2-78C92FFF1B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1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he-IL"/>
              <a:t>כותרת המצגת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BF69EF-8850-41A9-85C7-6F81225B1E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77550" y="6356350"/>
            <a:ext cx="476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23BE905-A29C-4E3B-9215-4BDA7513CDB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260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</p:sldLayoutIdLst>
  <p:transition>
    <p:fade/>
  </p:transition>
  <p:hf hdr="0" dt="0"/>
  <p:txStyles>
    <p:titleStyle>
      <a:lvl1pPr algn="r" rtl="1" fontAlgn="base">
        <a:lnSpc>
          <a:spcPct val="90000"/>
        </a:lnSpc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r" rtl="1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panose="020B0604020202020204" pitchFamily="34" charset="0"/>
        </a:defRPr>
      </a:lvl2pPr>
      <a:lvl3pPr algn="r" rtl="1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panose="020B0604020202020204" pitchFamily="34" charset="0"/>
        </a:defRPr>
      </a:lvl3pPr>
      <a:lvl4pPr algn="r" rtl="1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panose="020B0604020202020204" pitchFamily="34" charset="0"/>
        </a:defRPr>
      </a:lvl4pPr>
      <a:lvl5pPr algn="r" rtl="1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panose="020B0604020202020204" pitchFamily="34" charset="0"/>
        </a:defRPr>
      </a:lvl5pPr>
      <a:lvl6pPr marL="457200" algn="r" rtl="1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panose="020B0604020202020204" pitchFamily="34" charset="0"/>
        </a:defRPr>
      </a:lvl6pPr>
      <a:lvl7pPr marL="914400" algn="r" rtl="1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panose="020B0604020202020204" pitchFamily="34" charset="0"/>
        </a:defRPr>
      </a:lvl7pPr>
      <a:lvl8pPr marL="1371600" algn="r" rtl="1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panose="020B0604020202020204" pitchFamily="34" charset="0"/>
        </a:defRPr>
      </a:lvl8pPr>
      <a:lvl9pPr marL="1828800" algn="r" rtl="1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algn="r" rtl="1" fontAlgn="base">
        <a:lnSpc>
          <a:spcPct val="90000"/>
        </a:lnSpc>
        <a:spcBef>
          <a:spcPts val="400"/>
        </a:spcBef>
        <a:spcAft>
          <a:spcPts val="400"/>
        </a:spcAft>
        <a:buFont typeface="Arial" panose="020B0604020202020204" pitchFamily="34" charset="0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algn="r" rtl="1" fontAlgn="base">
        <a:lnSpc>
          <a:spcPct val="90000"/>
        </a:lnSpc>
        <a:spcBef>
          <a:spcPts val="400"/>
        </a:spcBef>
        <a:spcAft>
          <a:spcPts val="400"/>
        </a:spcAft>
        <a:buFont typeface="Arial" panose="020B0604020202020204" pitchFamily="34" charset="0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algn="r" rtl="1" fontAlgn="base">
        <a:lnSpc>
          <a:spcPct val="90000"/>
        </a:lnSpc>
        <a:spcBef>
          <a:spcPts val="400"/>
        </a:spcBef>
        <a:spcAft>
          <a:spcPts val="400"/>
        </a:spcAft>
        <a:buFont typeface="Arial" panose="020B0604020202020204" pitchFamily="34" charset="0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algn="r" rtl="1" fontAlgn="base">
        <a:lnSpc>
          <a:spcPct val="90000"/>
        </a:lnSpc>
        <a:spcBef>
          <a:spcPts val="400"/>
        </a:spcBef>
        <a:spcAft>
          <a:spcPts val="400"/>
        </a:spcAft>
        <a:buFont typeface="Arial" panose="020B0604020202020204" pitchFamily="34" charset="0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algn="r" rtl="1" fontAlgn="base">
        <a:lnSpc>
          <a:spcPct val="90000"/>
        </a:lnSpc>
        <a:spcBef>
          <a:spcPts val="400"/>
        </a:spcBef>
        <a:spcAft>
          <a:spcPts val="400"/>
        </a:spcAft>
        <a:buFont typeface="Arial" panose="020B0604020202020204" pitchFamily="34" charset="0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F0C42CB0-5CA3-490D-9E20-810150CB3F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 altLang="he-IL"/>
              <a:t>לחץ כדי לערוך סגנון כותרת של תבנית בסיס</a:t>
            </a:r>
            <a:endParaRPr lang="en-US" altLang="he-IL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5146B045-7A77-4249-B0D5-88C2420DBD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 altLang="he-IL"/>
              <a:t>לחץ כדי לערוך סגנונות טקסט של תבנית בסיס</a:t>
            </a:r>
          </a:p>
          <a:p>
            <a:pPr lvl="1"/>
            <a:r>
              <a:rPr lang="he-IL" altLang="he-IL"/>
              <a:t>רמה שנייה</a:t>
            </a:r>
          </a:p>
          <a:p>
            <a:pPr lvl="2"/>
            <a:r>
              <a:rPr lang="he-IL" altLang="he-IL"/>
              <a:t>רמה שלישית</a:t>
            </a:r>
          </a:p>
          <a:p>
            <a:pPr lvl="3"/>
            <a:r>
              <a:rPr lang="he-IL" altLang="he-IL"/>
              <a:t>רמה רביעית</a:t>
            </a:r>
          </a:p>
          <a:p>
            <a:pPr lvl="4"/>
            <a:r>
              <a:rPr lang="he-IL" altLang="he-IL"/>
              <a:t>רמה חמישית</a:t>
            </a:r>
            <a:endParaRPr lang="en-US" altLang="he-I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987695-11F3-498C-B1D6-FA983E9DBA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1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Fedra Sans Bar-ilan" pitchFamily="50" charset="-79"/>
                <a:cs typeface="Fedra Sans Bar-ilan" pitchFamily="50" charset="-79"/>
              </a:defRPr>
            </a:lvl1pPr>
          </a:lstStyle>
          <a:p>
            <a:pPr>
              <a:defRPr/>
            </a:pPr>
            <a:r>
              <a:rPr lang="he-IL"/>
              <a:t>כותרת המצגת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AA1343-E1CE-44B1-B4B8-99FC2B165D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77550" y="6356350"/>
            <a:ext cx="476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Fedra Sans Bar-ilan" pitchFamily="50" charset="-79"/>
              </a:defRPr>
            </a:lvl1pPr>
          </a:lstStyle>
          <a:p>
            <a:pPr>
              <a:defRPr/>
            </a:pPr>
            <a:fld id="{E6C9694D-423D-48A0-9A71-FF3BBC9D77AF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937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  <p:sldLayoutId id="2147483828" r:id="rId13"/>
    <p:sldLayoutId id="2147483829" r:id="rId14"/>
    <p:sldLayoutId id="2147483830" r:id="rId15"/>
    <p:sldLayoutId id="2147483831" r:id="rId16"/>
    <p:sldLayoutId id="2147483832" r:id="rId17"/>
    <p:sldLayoutId id="2147483833" r:id="rId18"/>
    <p:sldLayoutId id="2147483834" r:id="rId19"/>
    <p:sldLayoutId id="2147483835" r:id="rId20"/>
    <p:sldLayoutId id="2147483836" r:id="rId21"/>
    <p:sldLayoutId id="2147483837" r:id="rId22"/>
    <p:sldLayoutId id="2147483838" r:id="rId23"/>
    <p:sldLayoutId id="2147483839" r:id="rId24"/>
    <p:sldLayoutId id="2147483840" r:id="rId25"/>
    <p:sldLayoutId id="2147483841" r:id="rId26"/>
    <p:sldLayoutId id="2147483842" r:id="rId27"/>
    <p:sldLayoutId id="2147483843" r:id="rId28"/>
    <p:sldLayoutId id="2147483844" r:id="rId29"/>
    <p:sldLayoutId id="2147483845" r:id="rId30"/>
    <p:sldLayoutId id="2147483846" r:id="rId31"/>
    <p:sldLayoutId id="2147483847" r:id="rId32"/>
    <p:sldLayoutId id="2147483848" r:id="rId33"/>
    <p:sldLayoutId id="2147483849" r:id="rId34"/>
    <p:sldLayoutId id="2147483850" r:id="rId35"/>
    <p:sldLayoutId id="2147483851" r:id="rId36"/>
    <p:sldLayoutId id="2147483852" r:id="rId37"/>
    <p:sldLayoutId id="2147483853" r:id="rId38"/>
  </p:sldLayoutIdLst>
  <p:transition>
    <p:fade/>
  </p:transition>
  <p:hf hdr="0" dt="0"/>
  <p:txStyles>
    <p:titleStyle>
      <a:lvl1pPr algn="r" rtl="1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Fedra Sans Bar-ilan" pitchFamily="50" charset="-79"/>
          <a:ea typeface="+mj-ea"/>
          <a:cs typeface="+mj-cs"/>
        </a:defRPr>
      </a:lvl1pPr>
      <a:lvl2pPr algn="r" rtl="1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Fedra Sans Bar-ilan" pitchFamily="50" charset="-79"/>
        </a:defRPr>
      </a:lvl2pPr>
      <a:lvl3pPr algn="r" rtl="1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Fedra Sans Bar-ilan" pitchFamily="50" charset="-79"/>
        </a:defRPr>
      </a:lvl3pPr>
      <a:lvl4pPr algn="r" rtl="1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Fedra Sans Bar-ilan" pitchFamily="50" charset="-79"/>
        </a:defRPr>
      </a:lvl4pPr>
      <a:lvl5pPr algn="r" rtl="1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Fedra Sans Bar-ilan" pitchFamily="50" charset="-79"/>
        </a:defRPr>
      </a:lvl5pPr>
      <a:lvl6pPr marL="457200" algn="r" rtl="1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Fedra Sans Bar-ilan" pitchFamily="50" charset="-79"/>
        </a:defRPr>
      </a:lvl6pPr>
      <a:lvl7pPr marL="914400" algn="r" rtl="1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Fedra Sans Bar-ilan" pitchFamily="50" charset="-79"/>
        </a:defRPr>
      </a:lvl7pPr>
      <a:lvl8pPr marL="1371600" algn="r" rtl="1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Fedra Sans Bar-ilan" pitchFamily="50" charset="-79"/>
        </a:defRPr>
      </a:lvl8pPr>
      <a:lvl9pPr marL="1828800" algn="r" rtl="1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Fedra Sans Bar-ilan" pitchFamily="50" charset="-79"/>
        </a:defRPr>
      </a:lvl9pPr>
    </p:titleStyle>
    <p:bodyStyle>
      <a:lvl1pPr algn="r" rtl="1" eaLnBrk="1" fontAlgn="base" hangingPunct="1">
        <a:lnSpc>
          <a:spcPct val="90000"/>
        </a:lnSpc>
        <a:spcBef>
          <a:spcPts val="400"/>
        </a:spcBef>
        <a:spcAft>
          <a:spcPts val="400"/>
        </a:spcAft>
        <a:buFont typeface="Arial" panose="020B0604020202020204" pitchFamily="34" charset="0"/>
        <a:defRPr sz="1600" kern="1200">
          <a:solidFill>
            <a:schemeClr val="tx1"/>
          </a:solidFill>
          <a:latin typeface="Fedra Sans Bar-ilan" pitchFamily="50" charset="-79"/>
          <a:ea typeface="+mn-ea"/>
          <a:cs typeface="+mn-cs"/>
        </a:defRPr>
      </a:lvl1pPr>
      <a:lvl2pPr algn="r" rtl="1" eaLnBrk="1" fontAlgn="base" hangingPunct="1">
        <a:lnSpc>
          <a:spcPct val="90000"/>
        </a:lnSpc>
        <a:spcBef>
          <a:spcPts val="400"/>
        </a:spcBef>
        <a:spcAft>
          <a:spcPts val="400"/>
        </a:spcAft>
        <a:buFont typeface="Arial" panose="020B0604020202020204" pitchFamily="34" charset="0"/>
        <a:defRPr sz="1600" kern="1200">
          <a:solidFill>
            <a:schemeClr val="tx1"/>
          </a:solidFill>
          <a:latin typeface="Fedra Sans Bar-ilan" pitchFamily="50" charset="-79"/>
          <a:ea typeface="+mn-ea"/>
          <a:cs typeface="+mn-cs"/>
        </a:defRPr>
      </a:lvl2pPr>
      <a:lvl3pPr algn="r" rtl="1" eaLnBrk="1" fontAlgn="base" hangingPunct="1">
        <a:lnSpc>
          <a:spcPct val="90000"/>
        </a:lnSpc>
        <a:spcBef>
          <a:spcPts val="400"/>
        </a:spcBef>
        <a:spcAft>
          <a:spcPts val="400"/>
        </a:spcAft>
        <a:buFont typeface="Arial" panose="020B0604020202020204" pitchFamily="34" charset="0"/>
        <a:defRPr sz="1600" kern="1200">
          <a:solidFill>
            <a:schemeClr val="tx1"/>
          </a:solidFill>
          <a:latin typeface="Fedra Sans Bar-ilan" pitchFamily="50" charset="-79"/>
          <a:ea typeface="+mn-ea"/>
          <a:cs typeface="+mn-cs"/>
        </a:defRPr>
      </a:lvl3pPr>
      <a:lvl4pPr algn="r" rtl="1" eaLnBrk="1" fontAlgn="base" hangingPunct="1">
        <a:lnSpc>
          <a:spcPct val="90000"/>
        </a:lnSpc>
        <a:spcBef>
          <a:spcPts val="400"/>
        </a:spcBef>
        <a:spcAft>
          <a:spcPts val="400"/>
        </a:spcAft>
        <a:buFont typeface="Arial" panose="020B0604020202020204" pitchFamily="34" charset="0"/>
        <a:defRPr sz="1600" kern="1200">
          <a:solidFill>
            <a:schemeClr val="tx1"/>
          </a:solidFill>
          <a:latin typeface="Fedra Sans Bar-ilan" pitchFamily="50" charset="-79"/>
          <a:ea typeface="+mn-ea"/>
          <a:cs typeface="+mn-cs"/>
        </a:defRPr>
      </a:lvl4pPr>
      <a:lvl5pPr algn="r" rtl="1" eaLnBrk="1" fontAlgn="base" hangingPunct="1">
        <a:lnSpc>
          <a:spcPct val="90000"/>
        </a:lnSpc>
        <a:spcBef>
          <a:spcPts val="400"/>
        </a:spcBef>
        <a:spcAft>
          <a:spcPts val="400"/>
        </a:spcAft>
        <a:buFont typeface="Arial" panose="020B0604020202020204" pitchFamily="34" charset="0"/>
        <a:defRPr sz="1600" kern="1200">
          <a:solidFill>
            <a:schemeClr val="tx1"/>
          </a:solidFill>
          <a:latin typeface="Fedra Sans Bar-ilan" pitchFamily="50" charset="-79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2D599907-8C74-474E-8DE6-1A8A8439DE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he-IL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F55E8AEA-3668-485F-AF5A-157BC65A3E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he-IL"/>
              <a:t>Click to edit Master text styles</a:t>
            </a:r>
          </a:p>
          <a:p>
            <a:pPr lvl="1"/>
            <a:r>
              <a:rPr lang="en-US" altLang="he-IL"/>
              <a:t>Second level</a:t>
            </a:r>
          </a:p>
          <a:p>
            <a:pPr lvl="2"/>
            <a:r>
              <a:rPr lang="en-US" altLang="he-IL"/>
              <a:t>Third level</a:t>
            </a:r>
          </a:p>
          <a:p>
            <a:pPr lvl="3"/>
            <a:r>
              <a:rPr lang="en-US" altLang="he-IL"/>
              <a:t>Fourth level</a:t>
            </a:r>
          </a:p>
          <a:p>
            <a:pPr lvl="4"/>
            <a:r>
              <a:rPr lang="en-US" altLang="he-IL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16A941-AAC2-40FC-98BB-AD84DC8272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1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Fedra Sans Bar-ilan" pitchFamily="50" charset="-79"/>
                <a:cs typeface="Fedra Sans Bar-ilan" pitchFamily="50" charset="-79"/>
              </a:defRPr>
            </a:lvl1pPr>
          </a:lstStyle>
          <a:p>
            <a:pPr>
              <a:defRPr/>
            </a:pPr>
            <a:r>
              <a:rPr lang="he-IL"/>
              <a:t>כותרת המצגת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25FFCB-5280-4735-ABC1-5A1B46117B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77550" y="6356350"/>
            <a:ext cx="476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Fedra Sans Bar-ilan" pitchFamily="50" charset="-79"/>
              </a:defRPr>
            </a:lvl1pPr>
          </a:lstStyle>
          <a:p>
            <a:pPr>
              <a:defRPr/>
            </a:pPr>
            <a:fld id="{D640F2E5-B678-4550-ACDC-D908546612C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505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  <p:sldLayoutId id="2147483867" r:id="rId13"/>
    <p:sldLayoutId id="2147483868" r:id="rId14"/>
    <p:sldLayoutId id="2147483869" r:id="rId15"/>
    <p:sldLayoutId id="2147483870" r:id="rId16"/>
    <p:sldLayoutId id="2147483871" r:id="rId17"/>
    <p:sldLayoutId id="2147483872" r:id="rId18"/>
    <p:sldLayoutId id="2147483873" r:id="rId19"/>
    <p:sldLayoutId id="2147483874" r:id="rId20"/>
    <p:sldLayoutId id="2147483875" r:id="rId21"/>
    <p:sldLayoutId id="2147483876" r:id="rId22"/>
    <p:sldLayoutId id="2147483877" r:id="rId23"/>
    <p:sldLayoutId id="2147483878" r:id="rId24"/>
    <p:sldLayoutId id="2147483879" r:id="rId25"/>
    <p:sldLayoutId id="2147483880" r:id="rId26"/>
    <p:sldLayoutId id="2147483881" r:id="rId27"/>
    <p:sldLayoutId id="2147483882" r:id="rId28"/>
    <p:sldLayoutId id="2147483883" r:id="rId29"/>
    <p:sldLayoutId id="2147483884" r:id="rId30"/>
    <p:sldLayoutId id="2147483885" r:id="rId31"/>
    <p:sldLayoutId id="2147483886" r:id="rId32"/>
    <p:sldLayoutId id="2147483887" r:id="rId33"/>
    <p:sldLayoutId id="2147483888" r:id="rId34"/>
  </p:sldLayoutIdLst>
  <p:transition>
    <p:fade/>
  </p:transition>
  <p:hf hdr="0" dt="0"/>
  <p:txStyles>
    <p:titleStyle>
      <a:lvl1pPr algn="r" rtl="1" fontAlgn="base">
        <a:lnSpc>
          <a:spcPct val="90000"/>
        </a:lnSpc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Fedra Sans Bar-ilan" pitchFamily="50" charset="-79"/>
          <a:ea typeface="+mj-ea"/>
          <a:cs typeface="+mj-cs"/>
        </a:defRPr>
      </a:lvl1pPr>
      <a:lvl2pPr algn="r" rtl="1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Fedra Sans Bar-ilan" pitchFamily="50" charset="-79"/>
        </a:defRPr>
      </a:lvl2pPr>
      <a:lvl3pPr algn="r" rtl="1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Fedra Sans Bar-ilan" pitchFamily="50" charset="-79"/>
        </a:defRPr>
      </a:lvl3pPr>
      <a:lvl4pPr algn="r" rtl="1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Fedra Sans Bar-ilan" pitchFamily="50" charset="-79"/>
        </a:defRPr>
      </a:lvl4pPr>
      <a:lvl5pPr algn="r" rtl="1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Fedra Sans Bar-ilan" pitchFamily="50" charset="-79"/>
        </a:defRPr>
      </a:lvl5pPr>
      <a:lvl6pPr marL="457200" algn="r" rtl="1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Fedra Sans Bar-ilan" pitchFamily="50" charset="-79"/>
        </a:defRPr>
      </a:lvl6pPr>
      <a:lvl7pPr marL="914400" algn="r" rtl="1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Fedra Sans Bar-ilan" pitchFamily="50" charset="-79"/>
        </a:defRPr>
      </a:lvl7pPr>
      <a:lvl8pPr marL="1371600" algn="r" rtl="1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Fedra Sans Bar-ilan" pitchFamily="50" charset="-79"/>
        </a:defRPr>
      </a:lvl8pPr>
      <a:lvl9pPr marL="1828800" algn="r" rtl="1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Fedra Sans Bar-ilan" pitchFamily="50" charset="-79"/>
        </a:defRPr>
      </a:lvl9pPr>
    </p:titleStyle>
    <p:bodyStyle>
      <a:lvl1pPr algn="r" rtl="1" fontAlgn="base">
        <a:lnSpc>
          <a:spcPct val="90000"/>
        </a:lnSpc>
        <a:spcBef>
          <a:spcPts val="400"/>
        </a:spcBef>
        <a:spcAft>
          <a:spcPts val="400"/>
        </a:spcAft>
        <a:buFont typeface="Arial" panose="020B0604020202020204" pitchFamily="34" charset="0"/>
        <a:defRPr sz="1600" kern="1200">
          <a:solidFill>
            <a:schemeClr val="tx1"/>
          </a:solidFill>
          <a:latin typeface="Fedra Sans Bar-ilan" pitchFamily="50" charset="-79"/>
          <a:ea typeface="+mn-ea"/>
          <a:cs typeface="+mn-cs"/>
        </a:defRPr>
      </a:lvl1pPr>
      <a:lvl2pPr algn="r" rtl="1" fontAlgn="base">
        <a:lnSpc>
          <a:spcPct val="90000"/>
        </a:lnSpc>
        <a:spcBef>
          <a:spcPts val="400"/>
        </a:spcBef>
        <a:spcAft>
          <a:spcPts val="400"/>
        </a:spcAft>
        <a:buFont typeface="Arial" panose="020B0604020202020204" pitchFamily="34" charset="0"/>
        <a:defRPr sz="1600" kern="1200">
          <a:solidFill>
            <a:schemeClr val="tx1"/>
          </a:solidFill>
          <a:latin typeface="Fedra Sans Bar-ilan" pitchFamily="50" charset="-79"/>
          <a:ea typeface="+mn-ea"/>
          <a:cs typeface="+mn-cs"/>
        </a:defRPr>
      </a:lvl2pPr>
      <a:lvl3pPr algn="r" rtl="1" fontAlgn="base">
        <a:lnSpc>
          <a:spcPct val="90000"/>
        </a:lnSpc>
        <a:spcBef>
          <a:spcPts val="400"/>
        </a:spcBef>
        <a:spcAft>
          <a:spcPts val="400"/>
        </a:spcAft>
        <a:buFont typeface="Arial" panose="020B0604020202020204" pitchFamily="34" charset="0"/>
        <a:defRPr sz="1600" kern="1200">
          <a:solidFill>
            <a:schemeClr val="tx1"/>
          </a:solidFill>
          <a:latin typeface="Fedra Sans Bar-ilan" pitchFamily="50" charset="-79"/>
          <a:ea typeface="+mn-ea"/>
          <a:cs typeface="+mn-cs"/>
        </a:defRPr>
      </a:lvl3pPr>
      <a:lvl4pPr algn="r" rtl="1" fontAlgn="base">
        <a:lnSpc>
          <a:spcPct val="90000"/>
        </a:lnSpc>
        <a:spcBef>
          <a:spcPts val="400"/>
        </a:spcBef>
        <a:spcAft>
          <a:spcPts val="400"/>
        </a:spcAft>
        <a:buFont typeface="Arial" panose="020B0604020202020204" pitchFamily="34" charset="0"/>
        <a:defRPr sz="1600" kern="1200">
          <a:solidFill>
            <a:schemeClr val="tx1"/>
          </a:solidFill>
          <a:latin typeface="Fedra Sans Bar-ilan" pitchFamily="50" charset="-79"/>
          <a:ea typeface="+mn-ea"/>
          <a:cs typeface="+mn-cs"/>
        </a:defRPr>
      </a:lvl4pPr>
      <a:lvl5pPr algn="r" rtl="1" fontAlgn="base">
        <a:lnSpc>
          <a:spcPct val="90000"/>
        </a:lnSpc>
        <a:spcBef>
          <a:spcPts val="400"/>
        </a:spcBef>
        <a:spcAft>
          <a:spcPts val="400"/>
        </a:spcAft>
        <a:buFont typeface="Arial" panose="020B0604020202020204" pitchFamily="34" charset="0"/>
        <a:defRPr sz="1600" kern="1200">
          <a:solidFill>
            <a:schemeClr val="tx1"/>
          </a:solidFill>
          <a:latin typeface="Fedra Sans Bar-ilan" pitchFamily="50" charset="-79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microsoft.com/office/2007/relationships/hdphoto" Target="../media/hdphoto1.wdp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87.png"/><Relationship Id="rId5" Type="http://schemas.openxmlformats.org/officeDocument/2006/relationships/image" Target="../media/image83.png"/><Relationship Id="rId4" Type="http://schemas.openxmlformats.org/officeDocument/2006/relationships/image" Target="../media/image8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83.png"/><Relationship Id="rId4" Type="http://schemas.openxmlformats.org/officeDocument/2006/relationships/image" Target="../media/image90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jpg"/><Relationship Id="rId9" Type="http://schemas.openxmlformats.org/officeDocument/2006/relationships/image" Target="../media/image9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7" Type="http://schemas.microsoft.com/office/2007/relationships/hdphoto" Target="../media/hdphoto3.wdp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01.png"/><Relationship Id="rId5" Type="http://schemas.openxmlformats.org/officeDocument/2006/relationships/image" Target="../media/image83.png"/><Relationship Id="rId4" Type="http://schemas.openxmlformats.org/officeDocument/2006/relationships/image" Target="../media/image100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348C12-83A8-7308-29CA-A66EA0ABAE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979458" y="1717310"/>
            <a:ext cx="6740855" cy="870194"/>
          </a:xfrm>
        </p:spPr>
        <p:txBody>
          <a:bodyPr/>
          <a:lstStyle/>
          <a:p>
            <a:r>
              <a:rPr lang="de-DE" dirty="0"/>
              <a:t>Student Life and Well-</a:t>
            </a:r>
            <a:r>
              <a:rPr lang="de-DE" dirty="0" err="1"/>
              <a:t>being</a:t>
            </a:r>
            <a:endParaRPr lang="de-IL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173C10F-C6AC-A523-EC0A-CF93DBC536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/>
              <a:buNone/>
            </a:pPr>
            <a:r>
              <a:rPr lang="de-IL" dirty="0"/>
              <a:t>Hadar Giat &amp; Daniel sant‘ Benvenisty</a:t>
            </a:r>
          </a:p>
        </p:txBody>
      </p:sp>
    </p:spTree>
    <p:extLst>
      <p:ext uri="{BB962C8B-B14F-4D97-AF65-F5344CB8AC3E}">
        <p14:creationId xmlns:p14="http://schemas.microsoft.com/office/powerpoint/2010/main" val="87758996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rientation day lifestu (lower key)_62090320-3D0C-48C0-975B-D76EF9E2C9C2.mp4">
            <a:hlinkClick r:id="" action="ppaction://media"/>
            <a:extLst>
              <a:ext uri="{FF2B5EF4-FFF2-40B4-BE49-F238E27FC236}">
                <a16:creationId xmlns:a16="http://schemas.microsoft.com/office/drawing/2014/main" id="{A9711995-F674-8B88-085C-6E0F9BDCAF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763" y="2677"/>
            <a:ext cx="12196763" cy="685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8683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7" descr="Ein Bild, das Text, Screenshot, Design, Vorlage enthält.&#10;&#10;Automatisch generierte Beschreibung">
            <a:extLst>
              <a:ext uri="{FF2B5EF4-FFF2-40B4-BE49-F238E27FC236}">
                <a16:creationId xmlns:a16="http://schemas.microsoft.com/office/drawing/2014/main" id="{70FE5DCA-945A-4B90-88DC-EDDD512D28C7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" r="22933"/>
          <a:stretch/>
        </p:blipFill>
        <p:spPr>
          <a:xfrm>
            <a:off x="6929438" y="0"/>
            <a:ext cx="5262562" cy="6899275"/>
          </a:xfrm>
        </p:spPr>
      </p:pic>
      <p:sp>
        <p:nvSpPr>
          <p:cNvPr id="9" name="TextBox 16">
            <a:extLst>
              <a:ext uri="{FF2B5EF4-FFF2-40B4-BE49-F238E27FC236}">
                <a16:creationId xmlns:a16="http://schemas.microsoft.com/office/drawing/2014/main" id="{DC1E057A-0169-967F-3C97-1F29C7E695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143" y="303780"/>
            <a:ext cx="11374437" cy="570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e-IL" sz="3600" b="1" i="0" u="none" strike="noStrike" kern="1200" cap="none" spc="0" normalizeH="0" baseline="0" noProof="0" dirty="0">
                <a:ln>
                  <a:noFill/>
                </a:ln>
                <a:solidFill>
                  <a:srgbClr val="F6FAF0"/>
                </a:solidFill>
                <a:effectLst/>
                <a:uLnTx/>
                <a:uFillTx/>
                <a:latin typeface="Fedra Sans Bar-ilan" pitchFamily="50" charset="-79"/>
                <a:ea typeface="+mn-ea"/>
                <a:cs typeface="Arial" panose="020B0604020202020204" pitchFamily="34" charset="0"/>
              </a:rPr>
              <a:t>Student Life and Well-being</a:t>
            </a:r>
          </a:p>
        </p:txBody>
      </p: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FA884BB8-4BAD-F79D-BC63-69F39F9C2B34}"/>
              </a:ext>
            </a:extLst>
          </p:cNvPr>
          <p:cNvCxnSpPr>
            <a:cxnSpLocks/>
          </p:cNvCxnSpPr>
          <p:nvPr/>
        </p:nvCxnSpPr>
        <p:spPr>
          <a:xfrm>
            <a:off x="6929438" y="-150853"/>
            <a:ext cx="0" cy="7159705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4">
            <a:extLst>
              <a:ext uri="{FF2B5EF4-FFF2-40B4-BE49-F238E27FC236}">
                <a16:creationId xmlns:a16="http://schemas.microsoft.com/office/drawing/2014/main" id="{A9CE6DC5-33A2-0D04-49AD-4CA6BDB70858}"/>
              </a:ext>
            </a:extLst>
          </p:cNvPr>
          <p:cNvSpPr txBox="1"/>
          <p:nvPr/>
        </p:nvSpPr>
        <p:spPr>
          <a:xfrm>
            <a:off x="322263" y="1262063"/>
            <a:ext cx="568792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Fedra Sans Bar-ilan" pitchFamily="50" charset="-79"/>
                <a:ea typeface="+mn-ea"/>
                <a:cs typeface="Fedra Sans Bar-ilan" pitchFamily="50" charset="-79"/>
              </a:rPr>
              <a:t>Special Jewish Studies Courses for International Students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E1E1E"/>
              </a:solidFill>
              <a:effectLst/>
              <a:uLnTx/>
              <a:uFillTx/>
              <a:latin typeface="Fedra Sans Bar-ilan" pitchFamily="50" charset="-79"/>
              <a:ea typeface="+mn-ea"/>
              <a:cs typeface="Fedra Sans Bar-ilan" pitchFamily="50" charset="-79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1E1E1E"/>
              </a:solidFill>
              <a:effectLst/>
              <a:uLnTx/>
              <a:uFillTx/>
              <a:latin typeface="Fedra Sans Bar-ilan" pitchFamily="50" charset="-79"/>
              <a:ea typeface="+mn-ea"/>
              <a:cs typeface="Fedra Sans Bar-ilan" pitchFamily="50" charset="-79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tabLst/>
              <a:defRPr/>
            </a:pPr>
            <a:endParaRPr lang="en-US" b="1" dirty="0">
              <a:solidFill>
                <a:srgbClr val="1E1E1E"/>
              </a:solidFill>
              <a:latin typeface="Fedra Sans Bar-ilan" pitchFamily="50" charset="-79"/>
              <a:cs typeface="Fedra Sans Bar-ilan" pitchFamily="50" charset="-79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1E1E1E"/>
              </a:solidFill>
              <a:effectLst/>
              <a:uLnTx/>
              <a:uFillTx/>
              <a:latin typeface="Fedra Sans Bar-ilan" pitchFamily="50" charset="-79"/>
              <a:ea typeface="+mn-ea"/>
              <a:cs typeface="Fedra Sans Bar-ilan" pitchFamily="50" charset="-79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tabLst/>
              <a:defRPr/>
            </a:pPr>
            <a:endParaRPr lang="en-US" b="1" dirty="0">
              <a:solidFill>
                <a:srgbClr val="1E1E1E"/>
              </a:solidFill>
              <a:latin typeface="Fedra Sans Bar-ilan" pitchFamily="50" charset="-79"/>
              <a:cs typeface="Fedra Sans Bar-ilan" pitchFamily="50" charset="-79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buFontTx/>
              <a:buBlip>
                <a:blip r:embed="rId3"/>
              </a:buBlip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1E1E1E"/>
              </a:solidFill>
              <a:effectLst/>
              <a:uLnTx/>
              <a:uFillTx/>
              <a:latin typeface="Fedra Sans Bar-ilan" pitchFamily="50" charset="-79"/>
              <a:ea typeface="+mn-ea"/>
              <a:cs typeface="Fedra Sans Bar-ilan" pitchFamily="50" charset="-79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1E1E1E"/>
              </a:solidFill>
              <a:effectLst/>
              <a:uLnTx/>
              <a:uFillTx/>
              <a:latin typeface="Fedra Sans Bar-ilan" pitchFamily="50" charset="-79"/>
              <a:ea typeface="+mn-ea"/>
              <a:cs typeface="Fedra Sans Bar-ilan" pitchFamily="50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24717484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ildplatzhalter 22" descr="Ein Bild, das Kleidung, Person, Menschliches Gesicht, Mann enthält.&#10;&#10;Automatisch generierte Beschreibung">
            <a:extLst>
              <a:ext uri="{FF2B5EF4-FFF2-40B4-BE49-F238E27FC236}">
                <a16:creationId xmlns:a16="http://schemas.microsoft.com/office/drawing/2014/main" id="{00493506-39CD-6F5F-9AC6-259C3803EB4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7" r="16677"/>
          <a:stretch>
            <a:fillRect/>
          </a:stretch>
        </p:blipFill>
        <p:spPr/>
      </p:pic>
      <p:pic>
        <p:nvPicPr>
          <p:cNvPr id="11" name="Bildplatzhalter 10" descr="Ein Bild, das Kleidung, Szene, Person, Stuhl enthält.&#10;&#10;Automatisch generierte Beschreibung">
            <a:extLst>
              <a:ext uri="{FF2B5EF4-FFF2-40B4-BE49-F238E27FC236}">
                <a16:creationId xmlns:a16="http://schemas.microsoft.com/office/drawing/2014/main" id="{AA620B61-EC58-D907-C939-9113A8BADEB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 r="27500"/>
          <a:stretch>
            <a:fillRect/>
          </a:stretch>
        </p:blipFill>
        <p:spPr/>
      </p:pic>
      <p:sp>
        <p:nvSpPr>
          <p:cNvPr id="9" name="TextBox 16">
            <a:extLst>
              <a:ext uri="{FF2B5EF4-FFF2-40B4-BE49-F238E27FC236}">
                <a16:creationId xmlns:a16="http://schemas.microsoft.com/office/drawing/2014/main" id="{3947E2EF-E3C6-7B71-79F0-76B62EE40F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143" y="303780"/>
            <a:ext cx="11374437" cy="570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e-IL" sz="3600" b="1" i="0" u="none" strike="noStrike" kern="1200" cap="none" spc="0" normalizeH="0" baseline="0" noProof="0" dirty="0">
                <a:ln>
                  <a:noFill/>
                </a:ln>
                <a:solidFill>
                  <a:srgbClr val="F6FAF0"/>
                </a:solidFill>
                <a:effectLst/>
                <a:uLnTx/>
                <a:uFillTx/>
                <a:latin typeface="Fedra Sans Bar-ilan" pitchFamily="50" charset="-79"/>
                <a:ea typeface="+mn-ea"/>
                <a:cs typeface="Arial" panose="020B0604020202020204" pitchFamily="34" charset="0"/>
              </a:rPr>
              <a:t>Student Life and Well-being</a:t>
            </a:r>
          </a:p>
        </p:txBody>
      </p:sp>
      <p:pic>
        <p:nvPicPr>
          <p:cNvPr id="21" name="Bildplatzhalter 20" descr="Ein Bild, das Handschrift, Büroausstattung, Text, Schreibwaren enthält.&#10;&#10;Automatisch generierte Beschreibung">
            <a:extLst>
              <a:ext uri="{FF2B5EF4-FFF2-40B4-BE49-F238E27FC236}">
                <a16:creationId xmlns:a16="http://schemas.microsoft.com/office/drawing/2014/main" id="{C4B60CE0-7012-E3F8-1D48-A345DB30B4C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1" t="909" r="26865" b="-909"/>
          <a:stretch/>
        </p:blipFill>
        <p:spPr>
          <a:xfrm>
            <a:off x="6791590" y="3309398"/>
            <a:ext cx="2547031" cy="2547029"/>
          </a:xfrm>
        </p:spPr>
      </p:pic>
      <p:sp>
        <p:nvSpPr>
          <p:cNvPr id="18" name="TextBox 14">
            <a:extLst>
              <a:ext uri="{FF2B5EF4-FFF2-40B4-BE49-F238E27FC236}">
                <a16:creationId xmlns:a16="http://schemas.microsoft.com/office/drawing/2014/main" id="{1AA3D3B3-EEAE-398F-89BB-5136D186B01F}"/>
              </a:ext>
            </a:extLst>
          </p:cNvPr>
          <p:cNvSpPr txBox="1"/>
          <p:nvPr/>
        </p:nvSpPr>
        <p:spPr>
          <a:xfrm>
            <a:off x="322263" y="1262063"/>
            <a:ext cx="568792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Fedra Sans Bar-ilan" pitchFamily="50" charset="-79"/>
                <a:ea typeface="+mn-ea"/>
                <a:cs typeface="Fedra Sans Bar-ilan" pitchFamily="50" charset="-79"/>
              </a:rPr>
              <a:t>Hebrew Courses for International Students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E1E1E"/>
              </a:solidFill>
              <a:effectLst/>
              <a:uLnTx/>
              <a:uFillTx/>
              <a:latin typeface="Fedra Sans Bar-ilan" pitchFamily="50" charset="-79"/>
              <a:ea typeface="+mn-ea"/>
              <a:cs typeface="Fedra Sans Bar-ilan" pitchFamily="50" charset="-79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1E1E1E"/>
              </a:solidFill>
              <a:effectLst/>
              <a:uLnTx/>
              <a:uFillTx/>
              <a:latin typeface="Fedra Sans Bar-ilan" pitchFamily="50" charset="-79"/>
              <a:ea typeface="+mn-ea"/>
              <a:cs typeface="Fedra Sans Bar-ilan" pitchFamily="50" charset="-79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tabLst/>
              <a:defRPr/>
            </a:pPr>
            <a:endParaRPr lang="en-US" b="1" dirty="0">
              <a:solidFill>
                <a:srgbClr val="1E1E1E"/>
              </a:solidFill>
              <a:latin typeface="Fedra Sans Bar-ilan" pitchFamily="50" charset="-79"/>
              <a:cs typeface="Fedra Sans Bar-ilan" pitchFamily="50" charset="-79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1E1E1E"/>
              </a:solidFill>
              <a:effectLst/>
              <a:uLnTx/>
              <a:uFillTx/>
              <a:latin typeface="Fedra Sans Bar-ilan" pitchFamily="50" charset="-79"/>
              <a:ea typeface="+mn-ea"/>
              <a:cs typeface="Fedra Sans Bar-ilan" pitchFamily="50" charset="-79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tabLst/>
              <a:defRPr/>
            </a:pPr>
            <a:endParaRPr lang="en-US" b="1" dirty="0">
              <a:solidFill>
                <a:srgbClr val="1E1E1E"/>
              </a:solidFill>
              <a:latin typeface="Fedra Sans Bar-ilan" pitchFamily="50" charset="-79"/>
              <a:cs typeface="Fedra Sans Bar-ilan" pitchFamily="50" charset="-79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buFontTx/>
              <a:buBlip>
                <a:blip r:embed="rId5"/>
              </a:buBlip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1E1E1E"/>
              </a:solidFill>
              <a:effectLst/>
              <a:uLnTx/>
              <a:uFillTx/>
              <a:latin typeface="Fedra Sans Bar-ilan" pitchFamily="50" charset="-79"/>
              <a:ea typeface="+mn-ea"/>
              <a:cs typeface="Fedra Sans Bar-ilan" pitchFamily="50" charset="-79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1E1E1E"/>
              </a:solidFill>
              <a:effectLst/>
              <a:uLnTx/>
              <a:uFillTx/>
              <a:latin typeface="Fedra Sans Bar-ilan" pitchFamily="50" charset="-79"/>
              <a:ea typeface="+mn-ea"/>
              <a:cs typeface="Fedra Sans Bar-ilan" pitchFamily="50" charset="-79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78368CD0-70AF-BA0B-A506-E80BCB3DEF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96" t="32558" r="21835" b="10853"/>
          <a:stretch/>
        </p:blipFill>
        <p:spPr bwMode="auto">
          <a:xfrm>
            <a:off x="2083071" y="2939583"/>
            <a:ext cx="2166303" cy="2190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8282712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6">
            <a:extLst>
              <a:ext uri="{FF2B5EF4-FFF2-40B4-BE49-F238E27FC236}">
                <a16:creationId xmlns:a16="http://schemas.microsoft.com/office/drawing/2014/main" id="{A5D68B88-65E8-4AD8-9660-0E32D07D61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143" y="303780"/>
            <a:ext cx="11374437" cy="570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e-IL" sz="3600" b="1" i="0" u="none" strike="noStrike" kern="1200" cap="none" spc="0" normalizeH="0" baseline="0" noProof="0" dirty="0">
                <a:ln>
                  <a:noFill/>
                </a:ln>
                <a:solidFill>
                  <a:srgbClr val="F6FAF0"/>
                </a:solidFill>
                <a:effectLst/>
                <a:uLnTx/>
                <a:uFillTx/>
                <a:latin typeface="Fedra Sans Bar-ilan" pitchFamily="50" charset="-79"/>
                <a:ea typeface="+mn-ea"/>
                <a:cs typeface="Arial" panose="020B0604020202020204" pitchFamily="34" charset="0"/>
              </a:rPr>
              <a:t>Student Life and Well-being</a:t>
            </a:r>
          </a:p>
        </p:txBody>
      </p:sp>
      <p:pic>
        <p:nvPicPr>
          <p:cNvPr id="14" name="Picture Placeholder 13" descr="A person and person posing for a picture&#10;&#10;Description automatically generated">
            <a:extLst>
              <a:ext uri="{FF2B5EF4-FFF2-40B4-BE49-F238E27FC236}">
                <a16:creationId xmlns:a16="http://schemas.microsoft.com/office/drawing/2014/main" id="{19C6AF78-77EE-E6D6-8B67-A259E230D92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57" t="7446" r="8968" b="3332"/>
          <a:stretch/>
        </p:blipFill>
        <p:spPr>
          <a:xfrm rot="5400000">
            <a:off x="6792913" y="3309938"/>
            <a:ext cx="2546350" cy="2547937"/>
          </a:xfrm>
        </p:spPr>
      </p:pic>
      <p:pic>
        <p:nvPicPr>
          <p:cNvPr id="20" name="Picture Placeholder 19" descr="A group of women smiling at the camera&#10;&#10;Description automatically generated">
            <a:extLst>
              <a:ext uri="{FF2B5EF4-FFF2-40B4-BE49-F238E27FC236}">
                <a16:creationId xmlns:a16="http://schemas.microsoft.com/office/drawing/2014/main" id="{8F3D4EDC-2137-0924-10B9-425B2F56A49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3" t="1500" r="11824" b="2323"/>
          <a:stretch/>
        </p:blipFill>
        <p:spPr>
          <a:xfrm>
            <a:off x="7466281" y="855215"/>
            <a:ext cx="1795188" cy="1795187"/>
          </a:xfrm>
        </p:spPr>
      </p:pic>
      <p:pic>
        <p:nvPicPr>
          <p:cNvPr id="24" name="Picture Placeholder 23" descr="A group of women posing for a photo&#10;&#10;Description automatically generated">
            <a:extLst>
              <a:ext uri="{FF2B5EF4-FFF2-40B4-BE49-F238E27FC236}">
                <a16:creationId xmlns:a16="http://schemas.microsoft.com/office/drawing/2014/main" id="{86620158-38F9-7525-2A8C-2538A9BCD76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21" t="5452" r="5053" b="13205"/>
          <a:stretch/>
        </p:blipFill>
        <p:spPr>
          <a:xfrm>
            <a:off x="9843952" y="1894706"/>
            <a:ext cx="3235186" cy="3235184"/>
          </a:xfrm>
        </p:spPr>
      </p:pic>
      <p:sp>
        <p:nvSpPr>
          <p:cNvPr id="2" name="TextBox 14">
            <a:extLst>
              <a:ext uri="{FF2B5EF4-FFF2-40B4-BE49-F238E27FC236}">
                <a16:creationId xmlns:a16="http://schemas.microsoft.com/office/drawing/2014/main" id="{AD76895B-D5C6-4716-A57A-B4C6F6E41F86}"/>
              </a:ext>
            </a:extLst>
          </p:cNvPr>
          <p:cNvSpPr txBox="1"/>
          <p:nvPr/>
        </p:nvSpPr>
        <p:spPr>
          <a:xfrm>
            <a:off x="322263" y="1262063"/>
            <a:ext cx="5687920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Fedra Sans Bar-ilan" pitchFamily="50" charset="-79"/>
                <a:ea typeface="+mn-ea"/>
                <a:cs typeface="Fedra Sans Bar-ilan" pitchFamily="50" charset="-79"/>
              </a:rPr>
              <a:t>Social Activities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E1E1E"/>
              </a:solidFill>
              <a:effectLst/>
              <a:uLnTx/>
              <a:uFillTx/>
              <a:latin typeface="Fedra Sans Bar-ilan" pitchFamily="50" charset="-79"/>
              <a:ea typeface="+mn-ea"/>
              <a:cs typeface="Fedra Sans Bar-ilan" pitchFamily="50" charset="-79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1E1E1E"/>
              </a:solidFill>
              <a:effectLst/>
              <a:uLnTx/>
              <a:uFillTx/>
              <a:latin typeface="Fedra Sans Bar-ilan" pitchFamily="50" charset="-79"/>
              <a:ea typeface="+mn-ea"/>
              <a:cs typeface="Fedra Sans Bar-ilan" pitchFamily="50" charset="-79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tabLst/>
              <a:defRPr/>
            </a:pPr>
            <a:endParaRPr lang="en-US" b="1" dirty="0">
              <a:solidFill>
                <a:srgbClr val="1E1E1E"/>
              </a:solidFill>
              <a:latin typeface="Fedra Sans Bar-ilan" pitchFamily="50" charset="-79"/>
              <a:cs typeface="Fedra Sans Bar-ilan" pitchFamily="50" charset="-79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1E1E1E"/>
              </a:solidFill>
              <a:effectLst/>
              <a:uLnTx/>
              <a:uFillTx/>
              <a:latin typeface="Fedra Sans Bar-ilan" pitchFamily="50" charset="-79"/>
              <a:ea typeface="+mn-ea"/>
              <a:cs typeface="Fedra Sans Bar-ilan" pitchFamily="50" charset="-79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tabLst/>
              <a:defRPr/>
            </a:pPr>
            <a:endParaRPr lang="en-US" b="1" dirty="0">
              <a:solidFill>
                <a:srgbClr val="1E1E1E"/>
              </a:solidFill>
              <a:latin typeface="Fedra Sans Bar-ilan" pitchFamily="50" charset="-79"/>
              <a:cs typeface="Fedra Sans Bar-ilan" pitchFamily="50" charset="-79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buFontTx/>
              <a:buBlip>
                <a:blip r:embed="rId5"/>
              </a:buBlip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1E1E1E"/>
              </a:solidFill>
              <a:effectLst/>
              <a:uLnTx/>
              <a:uFillTx/>
              <a:latin typeface="Fedra Sans Bar-ilan" pitchFamily="50" charset="-79"/>
              <a:ea typeface="+mn-ea"/>
              <a:cs typeface="Fedra Sans Bar-ilan" pitchFamily="50" charset="-79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1E1E1E"/>
              </a:solidFill>
              <a:effectLst/>
              <a:uLnTx/>
              <a:uFillTx/>
              <a:latin typeface="Fedra Sans Bar-ilan" pitchFamily="50" charset="-79"/>
              <a:ea typeface="+mn-ea"/>
              <a:cs typeface="Fedra Sans Bar-ilan" pitchFamily="50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675094373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6">
            <a:extLst>
              <a:ext uri="{FF2B5EF4-FFF2-40B4-BE49-F238E27FC236}">
                <a16:creationId xmlns:a16="http://schemas.microsoft.com/office/drawing/2014/main" id="{D4C2F9C0-A108-CA6B-498E-B4A65FBDC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143" y="303780"/>
            <a:ext cx="11374437" cy="570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e-IL" sz="3600" b="1" i="0" u="none" strike="noStrike" kern="1200" cap="none" spc="0" normalizeH="0" baseline="0" noProof="0">
                <a:ln>
                  <a:noFill/>
                </a:ln>
                <a:solidFill>
                  <a:srgbClr val="F6FAF0"/>
                </a:solidFill>
                <a:effectLst/>
                <a:uLnTx/>
                <a:uFillTx/>
                <a:latin typeface="Fedra Sans Bar-ilan" pitchFamily="50" charset="-79"/>
                <a:ea typeface="+mn-ea"/>
                <a:cs typeface="Arial" panose="020B0604020202020204" pitchFamily="34" charset="0"/>
              </a:rPr>
              <a:t>Student Life and Well-being</a:t>
            </a:r>
            <a:endParaRPr kumimoji="0" lang="en-US" altLang="he-IL" sz="3600" b="1" i="0" u="none" strike="noStrike" kern="1200" cap="none" spc="0" normalizeH="0" baseline="0" noProof="0" dirty="0">
              <a:ln>
                <a:noFill/>
              </a:ln>
              <a:solidFill>
                <a:srgbClr val="F6FAF0"/>
              </a:solidFill>
              <a:effectLst/>
              <a:uLnTx/>
              <a:uFillTx/>
              <a:latin typeface="Fedra Sans Bar-ilan" pitchFamily="50" charset="-79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14">
            <a:extLst>
              <a:ext uri="{FF2B5EF4-FFF2-40B4-BE49-F238E27FC236}">
                <a16:creationId xmlns:a16="http://schemas.microsoft.com/office/drawing/2014/main" id="{3EC529C0-33FB-E86F-A6AE-37ED678513D2}"/>
              </a:ext>
            </a:extLst>
          </p:cNvPr>
          <p:cNvSpPr txBox="1"/>
          <p:nvPr/>
        </p:nvSpPr>
        <p:spPr>
          <a:xfrm>
            <a:off x="322263" y="1262063"/>
            <a:ext cx="568792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Fedra Sans Bar-ilan" pitchFamily="50" charset="-79"/>
                <a:ea typeface="+mn-ea"/>
                <a:cs typeface="Fedra Sans Bar-ilan" pitchFamily="50" charset="-79"/>
              </a:rPr>
              <a:t>Public Transportation and Life in Israel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1E1E1E"/>
              </a:solidFill>
              <a:effectLst/>
              <a:uLnTx/>
              <a:uFillTx/>
              <a:latin typeface="Fedra Sans Bar-ilan" pitchFamily="50" charset="-79"/>
              <a:ea typeface="+mn-ea"/>
              <a:cs typeface="Fedra Sans Bar-ilan" pitchFamily="50" charset="-79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1E1E1E"/>
              </a:solidFill>
              <a:effectLst/>
              <a:uLnTx/>
              <a:uFillTx/>
              <a:latin typeface="Fedra Sans Bar-ilan" pitchFamily="50" charset="-79"/>
              <a:ea typeface="+mn-ea"/>
              <a:cs typeface="Fedra Sans Bar-ilan" pitchFamily="50" charset="-79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tabLst/>
              <a:defRPr/>
            </a:pPr>
            <a:endParaRPr lang="en-US" b="1">
              <a:solidFill>
                <a:srgbClr val="1E1E1E"/>
              </a:solidFill>
              <a:latin typeface="Fedra Sans Bar-ilan" pitchFamily="50" charset="-79"/>
              <a:cs typeface="Fedra Sans Bar-ilan" pitchFamily="50" charset="-79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1E1E1E"/>
              </a:solidFill>
              <a:effectLst/>
              <a:uLnTx/>
              <a:uFillTx/>
              <a:latin typeface="Fedra Sans Bar-ilan" pitchFamily="50" charset="-79"/>
              <a:ea typeface="+mn-ea"/>
              <a:cs typeface="Fedra Sans Bar-ilan" pitchFamily="50" charset="-79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tabLst/>
              <a:defRPr/>
            </a:pPr>
            <a:endParaRPr lang="en-US" b="1">
              <a:solidFill>
                <a:srgbClr val="1E1E1E"/>
              </a:solidFill>
              <a:latin typeface="Fedra Sans Bar-ilan" pitchFamily="50" charset="-79"/>
              <a:cs typeface="Fedra Sans Bar-ilan" pitchFamily="50" charset="-79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1E1E1E"/>
              </a:solidFill>
              <a:effectLst/>
              <a:uLnTx/>
              <a:uFillTx/>
              <a:latin typeface="Fedra Sans Bar-ilan" pitchFamily="50" charset="-79"/>
              <a:ea typeface="+mn-ea"/>
              <a:cs typeface="Fedra Sans Bar-ilan" pitchFamily="50" charset="-79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1E1E1E"/>
              </a:solidFill>
              <a:effectLst/>
              <a:uLnTx/>
              <a:uFillTx/>
              <a:latin typeface="Fedra Sans Bar-ilan" pitchFamily="50" charset="-79"/>
              <a:ea typeface="+mn-ea"/>
              <a:cs typeface="Fedra Sans Bar-ilan" pitchFamily="50" charset="-79"/>
            </a:endParaRPr>
          </a:p>
        </p:txBody>
      </p:sp>
      <p:pic>
        <p:nvPicPr>
          <p:cNvPr id="27" name="Bildplatzhalter 26" descr="Ein Bild, das draußen, Himmel, Person, Kleidung enthält.&#10;&#10;Automatisch generierte Beschreibung">
            <a:extLst>
              <a:ext uri="{FF2B5EF4-FFF2-40B4-BE49-F238E27FC236}">
                <a16:creationId xmlns:a16="http://schemas.microsoft.com/office/drawing/2014/main" id="{0485F4EA-A54F-8031-FF90-862A1F080F6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5" r="20565"/>
          <a:stretch>
            <a:fillRect/>
          </a:stretch>
        </p:blipFill>
        <p:spPr/>
      </p:pic>
      <p:pic>
        <p:nvPicPr>
          <p:cNvPr id="31" name="Bildplatzhalter 30" descr="Ein Bild, das draußen, Himmel, Gebäude, Wolkenkratzer enthält.&#10;&#10;Automatisch generierte Beschreibung">
            <a:extLst>
              <a:ext uri="{FF2B5EF4-FFF2-40B4-BE49-F238E27FC236}">
                <a16:creationId xmlns:a16="http://schemas.microsoft.com/office/drawing/2014/main" id="{5280F7F7-F6A3-D875-2B0C-F231A9F0F1E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2" r="16792"/>
          <a:stretch>
            <a:fillRect/>
          </a:stretch>
        </p:blipFill>
        <p:spPr/>
      </p:pic>
      <p:pic>
        <p:nvPicPr>
          <p:cNvPr id="35" name="Bildplatzhalter 34" descr="Ein Bild, das Zug, Transport, Himmel, Eisenbahn enthält.&#10;&#10;Automatisch generierte Beschreibung">
            <a:extLst>
              <a:ext uri="{FF2B5EF4-FFF2-40B4-BE49-F238E27FC236}">
                <a16:creationId xmlns:a16="http://schemas.microsoft.com/office/drawing/2014/main" id="{D4DA7EB3-6F6C-6902-5C04-FE6FF962055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8" r="8764"/>
          <a:stretch/>
        </p:blipFill>
        <p:spPr>
          <a:xfrm>
            <a:off x="6791590" y="3309398"/>
            <a:ext cx="2547031" cy="2547029"/>
          </a:xfrm>
        </p:spPr>
      </p:pic>
      <p:pic>
        <p:nvPicPr>
          <p:cNvPr id="4098" name="Picture 2" descr="The New Public Transit Fares Reform – Help Center">
            <a:extLst>
              <a:ext uri="{FF2B5EF4-FFF2-40B4-BE49-F238E27FC236}">
                <a16:creationId xmlns:a16="http://schemas.microsoft.com/office/drawing/2014/main" id="{8269D36D-0189-8907-F5BF-9BCFFBE6D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43" y="2390896"/>
            <a:ext cx="3141298" cy="107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av-Kav Online Rav-Kav Loading - Apps on Google Play">
            <a:extLst>
              <a:ext uri="{FF2B5EF4-FFF2-40B4-BE49-F238E27FC236}">
                <a16:creationId xmlns:a16="http://schemas.microsoft.com/office/drawing/2014/main" id="{203E394F-F480-554C-D08E-28512B699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869" y="2598037"/>
            <a:ext cx="1422722" cy="1422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רכבת ישראל - Israel Railways on the App Store">
            <a:extLst>
              <a:ext uri="{FF2B5EF4-FFF2-40B4-BE49-F238E27FC236}">
                <a16:creationId xmlns:a16="http://schemas.microsoft.com/office/drawing/2014/main" id="{4AC6D1D8-B252-E52C-EC36-89D42BF7FB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5000" y1="68413" x2="36833" y2="36032"/>
                        <a14:foregroundMark x1="36833" y1="36032" x2="40250" y2="29524"/>
                        <a14:foregroundMark x1="40250" y1="29524" x2="56917" y2="25873"/>
                        <a14:foregroundMark x1="56917" y1="25873" x2="59833" y2="34127"/>
                        <a14:foregroundMark x1="59833" y1="34127" x2="60000" y2="54921"/>
                        <a14:foregroundMark x1="60000" y1="54921" x2="57000" y2="63333"/>
                        <a14:foregroundMark x1="57000" y1="63333" x2="53250" y2="66032"/>
                        <a14:foregroundMark x1="53250" y1="66032" x2="47500" y2="65873"/>
                        <a14:foregroundMark x1="47500" y1="65873" x2="44500" y2="6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20" t="9790" r="29747" b="14240"/>
          <a:stretch/>
        </p:blipFill>
        <p:spPr bwMode="auto">
          <a:xfrm>
            <a:off x="705307" y="3521989"/>
            <a:ext cx="1449431" cy="1422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Gett becomes operationally profitable thanks to strong growth across all  divisions - Gett">
            <a:extLst>
              <a:ext uri="{FF2B5EF4-FFF2-40B4-BE49-F238E27FC236}">
                <a16:creationId xmlns:a16="http://schemas.microsoft.com/office/drawing/2014/main" id="{11F33E97-7C77-2227-2371-68F231B1C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782" y="3615761"/>
            <a:ext cx="2240666" cy="224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3212591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6">
            <a:extLst>
              <a:ext uri="{FF2B5EF4-FFF2-40B4-BE49-F238E27FC236}">
                <a16:creationId xmlns:a16="http://schemas.microsoft.com/office/drawing/2014/main" id="{A5D68B88-65E8-4AD8-9660-0E32D07D61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143" y="303780"/>
            <a:ext cx="11374437" cy="570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e-IL" sz="3600" b="1" i="0" u="none" strike="noStrike" kern="1200" cap="none" spc="0" normalizeH="0" baseline="0" noProof="0" dirty="0">
                <a:ln>
                  <a:noFill/>
                </a:ln>
                <a:solidFill>
                  <a:srgbClr val="F6FAF0"/>
                </a:solidFill>
                <a:effectLst/>
                <a:uLnTx/>
                <a:uFillTx/>
                <a:latin typeface="Fedra Sans Bar-ilan" pitchFamily="50" charset="-79"/>
                <a:ea typeface="+mn-ea"/>
                <a:cs typeface="Arial" panose="020B0604020202020204" pitchFamily="34" charset="0"/>
              </a:rPr>
              <a:t>Student Life and Well-being</a:t>
            </a:r>
          </a:p>
        </p:txBody>
      </p:sp>
      <p:pic>
        <p:nvPicPr>
          <p:cNvPr id="13" name="Picture Placeholder 12" descr="A group of women posing for a picture&#10;&#10;Description automatically generated">
            <a:extLst>
              <a:ext uri="{FF2B5EF4-FFF2-40B4-BE49-F238E27FC236}">
                <a16:creationId xmlns:a16="http://schemas.microsoft.com/office/drawing/2014/main" id="{2BF5469F-9333-43B2-A8C1-768F96EE5E9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8" r="16658"/>
          <a:stretch>
            <a:fillRect/>
          </a:stretch>
        </p:blipFill>
        <p:spPr/>
      </p:pic>
      <p:pic>
        <p:nvPicPr>
          <p:cNvPr id="23" name="Picture Placeholder 2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A40DA191-7B8D-7705-ECE0-E51BD94F793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8" t="3348" r="24709" b="17371"/>
          <a:stretch/>
        </p:blipFill>
        <p:spPr>
          <a:xfrm>
            <a:off x="6791590" y="3309398"/>
            <a:ext cx="2547031" cy="2547029"/>
          </a:xfrm>
        </p:spPr>
      </p:pic>
      <p:pic>
        <p:nvPicPr>
          <p:cNvPr id="26" name="Picture Placeholder 25" descr="A group of people sitting in a lecture hall&#10;&#10;Description automatically generated">
            <a:extLst>
              <a:ext uri="{FF2B5EF4-FFF2-40B4-BE49-F238E27FC236}">
                <a16:creationId xmlns:a16="http://schemas.microsoft.com/office/drawing/2014/main" id="{5C1C705B-5EC6-587D-2AA6-741CCDF8EF6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1" t="38" r="26677" b="3200"/>
          <a:stretch/>
        </p:blipFill>
        <p:spPr>
          <a:xfrm>
            <a:off x="7466281" y="855215"/>
            <a:ext cx="1795188" cy="1795187"/>
          </a:xfrm>
        </p:spPr>
      </p:pic>
      <p:sp>
        <p:nvSpPr>
          <p:cNvPr id="2" name="TextBox 14">
            <a:extLst>
              <a:ext uri="{FF2B5EF4-FFF2-40B4-BE49-F238E27FC236}">
                <a16:creationId xmlns:a16="http://schemas.microsoft.com/office/drawing/2014/main" id="{5590D8BF-9A27-C822-9FDC-C78DD40529B5}"/>
              </a:ext>
            </a:extLst>
          </p:cNvPr>
          <p:cNvSpPr txBox="1"/>
          <p:nvPr/>
        </p:nvSpPr>
        <p:spPr>
          <a:xfrm>
            <a:off x="322263" y="1262063"/>
            <a:ext cx="568792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Fedra Sans Bar-ilan" pitchFamily="50" charset="-79"/>
                <a:ea typeface="+mn-ea"/>
                <a:cs typeface="Fedra Sans Bar-ilan" pitchFamily="50" charset="-79"/>
              </a:rPr>
              <a:t>Leadership Group for International Students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E1E1E"/>
              </a:solidFill>
              <a:effectLst/>
              <a:uLnTx/>
              <a:uFillTx/>
              <a:latin typeface="Fedra Sans Bar-ilan" pitchFamily="50" charset="-79"/>
              <a:ea typeface="+mn-ea"/>
              <a:cs typeface="Fedra Sans Bar-ilan" pitchFamily="50" charset="-79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1E1E1E"/>
              </a:solidFill>
              <a:effectLst/>
              <a:uLnTx/>
              <a:uFillTx/>
              <a:latin typeface="Fedra Sans Bar-ilan" pitchFamily="50" charset="-79"/>
              <a:ea typeface="+mn-ea"/>
              <a:cs typeface="Fedra Sans Bar-ilan" pitchFamily="50" charset="-79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tabLst/>
              <a:defRPr/>
            </a:pPr>
            <a:endParaRPr lang="en-US" b="1" dirty="0">
              <a:solidFill>
                <a:srgbClr val="1E1E1E"/>
              </a:solidFill>
              <a:latin typeface="Fedra Sans Bar-ilan" pitchFamily="50" charset="-79"/>
              <a:cs typeface="Fedra Sans Bar-ilan" pitchFamily="50" charset="-79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1E1E1E"/>
              </a:solidFill>
              <a:effectLst/>
              <a:uLnTx/>
              <a:uFillTx/>
              <a:latin typeface="Fedra Sans Bar-ilan" pitchFamily="50" charset="-79"/>
              <a:ea typeface="+mn-ea"/>
              <a:cs typeface="Fedra Sans Bar-ilan" pitchFamily="50" charset="-79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tabLst/>
              <a:defRPr/>
            </a:pPr>
            <a:endParaRPr lang="en-US" b="1" dirty="0">
              <a:solidFill>
                <a:srgbClr val="1E1E1E"/>
              </a:solidFill>
              <a:latin typeface="Fedra Sans Bar-ilan" pitchFamily="50" charset="-79"/>
              <a:cs typeface="Fedra Sans Bar-ilan" pitchFamily="50" charset="-79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buFontTx/>
              <a:buBlip>
                <a:blip r:embed="rId5"/>
              </a:buBlip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1E1E1E"/>
              </a:solidFill>
              <a:effectLst/>
              <a:uLnTx/>
              <a:uFillTx/>
              <a:latin typeface="Fedra Sans Bar-ilan" pitchFamily="50" charset="-79"/>
              <a:ea typeface="+mn-ea"/>
              <a:cs typeface="Fedra Sans Bar-ilan" pitchFamily="50" charset="-79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1E1E1E"/>
              </a:solidFill>
              <a:effectLst/>
              <a:uLnTx/>
              <a:uFillTx/>
              <a:latin typeface="Fedra Sans Bar-ilan" pitchFamily="50" charset="-79"/>
              <a:ea typeface="+mn-ea"/>
              <a:cs typeface="Fedra Sans Bar-ilan" pitchFamily="50" charset="-79"/>
            </a:endParaRP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D6BD5564-727D-8684-E56F-3BDA995B1F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14223" b="26477"/>
          <a:stretch/>
        </p:blipFill>
        <p:spPr>
          <a:xfrm>
            <a:off x="1514978" y="2521020"/>
            <a:ext cx="3165247" cy="333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693015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6">
            <a:extLst>
              <a:ext uri="{FF2B5EF4-FFF2-40B4-BE49-F238E27FC236}">
                <a16:creationId xmlns:a16="http://schemas.microsoft.com/office/drawing/2014/main" id="{C9281F33-8D7C-E862-7C61-4A4C5D983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598" y="303780"/>
            <a:ext cx="5631244" cy="570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e-IL" sz="3600" b="1" i="0" u="none" strike="noStrike" kern="1200" cap="none" spc="0" normalizeH="0" baseline="0" noProof="0" dirty="0">
                <a:ln>
                  <a:noFill/>
                </a:ln>
                <a:solidFill>
                  <a:srgbClr val="F6FAF0"/>
                </a:solidFill>
                <a:effectLst/>
                <a:uLnTx/>
                <a:uFillTx/>
                <a:latin typeface="Fedra Sans Bar-ilan" pitchFamily="50" charset="-79"/>
                <a:ea typeface="+mn-ea"/>
                <a:cs typeface="Arial" panose="020B0604020202020204" pitchFamily="34" charset="0"/>
              </a:rPr>
              <a:t>Student Life and Well-being</a:t>
            </a:r>
          </a:p>
        </p:txBody>
      </p:sp>
      <p:sp>
        <p:nvSpPr>
          <p:cNvPr id="7" name="TextBox 14">
            <a:extLst>
              <a:ext uri="{FF2B5EF4-FFF2-40B4-BE49-F238E27FC236}">
                <a16:creationId xmlns:a16="http://schemas.microsoft.com/office/drawing/2014/main" id="{AB4AE6C5-7153-BC05-1EEA-DB2DD7BF0657}"/>
              </a:ext>
            </a:extLst>
          </p:cNvPr>
          <p:cNvSpPr txBox="1"/>
          <p:nvPr/>
        </p:nvSpPr>
        <p:spPr>
          <a:xfrm>
            <a:off x="4037733" y="1262063"/>
            <a:ext cx="655310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Fedra Sans Bar-ilan" pitchFamily="50" charset="-79"/>
                <a:ea typeface="+mn-ea"/>
                <a:cs typeface="Fedra Sans Bar-ilan" pitchFamily="50" charset="-79"/>
              </a:rPr>
              <a:t>One-on-One Meeting with the Director of Student Life and Well-being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E1E1E"/>
              </a:solidFill>
              <a:effectLst/>
              <a:uLnTx/>
              <a:uFillTx/>
              <a:latin typeface="Fedra Sans Bar-ilan" pitchFamily="50" charset="-79"/>
              <a:ea typeface="+mn-ea"/>
              <a:cs typeface="Fedra Sans Bar-ilan" pitchFamily="50" charset="-79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1E1E1E"/>
              </a:solidFill>
              <a:effectLst/>
              <a:uLnTx/>
              <a:uFillTx/>
              <a:latin typeface="Fedra Sans Bar-ilan" pitchFamily="50" charset="-79"/>
              <a:ea typeface="+mn-ea"/>
              <a:cs typeface="Fedra Sans Bar-ilan" pitchFamily="50" charset="-79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tabLst/>
              <a:defRPr/>
            </a:pPr>
            <a:endParaRPr lang="en-US" b="1" dirty="0">
              <a:solidFill>
                <a:srgbClr val="1E1E1E"/>
              </a:solidFill>
              <a:latin typeface="Fedra Sans Bar-ilan" pitchFamily="50" charset="-79"/>
              <a:cs typeface="Fedra Sans Bar-ilan" pitchFamily="50" charset="-79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1E1E1E"/>
              </a:solidFill>
              <a:effectLst/>
              <a:uLnTx/>
              <a:uFillTx/>
              <a:latin typeface="Fedra Sans Bar-ilan" pitchFamily="50" charset="-79"/>
              <a:ea typeface="+mn-ea"/>
              <a:cs typeface="Fedra Sans Bar-ilan" pitchFamily="50" charset="-79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tabLst/>
              <a:defRPr/>
            </a:pPr>
            <a:endParaRPr lang="en-US" b="1" dirty="0">
              <a:solidFill>
                <a:srgbClr val="1E1E1E"/>
              </a:solidFill>
              <a:latin typeface="Fedra Sans Bar-ilan" pitchFamily="50" charset="-79"/>
              <a:cs typeface="Fedra Sans Bar-ilan" pitchFamily="50" charset="-79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1E1E1E"/>
              </a:solidFill>
              <a:effectLst/>
              <a:uLnTx/>
              <a:uFillTx/>
              <a:latin typeface="Fedra Sans Bar-ilan" pitchFamily="50" charset="-79"/>
              <a:ea typeface="+mn-ea"/>
              <a:cs typeface="Fedra Sans Bar-ilan" pitchFamily="50" charset="-79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1E1E1E"/>
              </a:solidFill>
              <a:effectLst/>
              <a:uLnTx/>
              <a:uFillTx/>
              <a:latin typeface="Fedra Sans Bar-ilan" pitchFamily="50" charset="-79"/>
              <a:ea typeface="+mn-ea"/>
              <a:cs typeface="Fedra Sans Bar-ilan" pitchFamily="50" charset="-79"/>
            </a:endParaRPr>
          </a:p>
        </p:txBody>
      </p:sp>
      <p:sp>
        <p:nvSpPr>
          <p:cNvPr id="8" name="TextBox 28">
            <a:extLst>
              <a:ext uri="{FF2B5EF4-FFF2-40B4-BE49-F238E27FC236}">
                <a16:creationId xmlns:a16="http://schemas.microsoft.com/office/drawing/2014/main" id="{A30F248D-4CA3-AA22-DA31-B85E4908E8AF}"/>
              </a:ext>
            </a:extLst>
          </p:cNvPr>
          <p:cNvSpPr txBox="1"/>
          <p:nvPr/>
        </p:nvSpPr>
        <p:spPr>
          <a:xfrm>
            <a:off x="3952598" y="2525405"/>
            <a:ext cx="4238302" cy="2154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i="0" spc="60" dirty="0">
                <a:solidFill>
                  <a:srgbClr val="78CDE6"/>
                </a:solidFill>
                <a:effectLst/>
                <a:latin typeface="Arial" panose="020B0604020202020204" pitchFamily="34" charset="0"/>
              </a:rPr>
              <a:t>Hadar Giat</a:t>
            </a:r>
            <a:endParaRPr lang="en-US" sz="2800" b="0" i="0" dirty="0">
              <a:solidFill>
                <a:srgbClr val="242424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en-US" sz="2800" b="1" i="0" spc="60" dirty="0">
                <a:solidFill>
                  <a:srgbClr val="004128"/>
                </a:solidFill>
                <a:effectLst/>
                <a:latin typeface="Arial" panose="020B0604020202020204" pitchFamily="34" charset="0"/>
              </a:rPr>
              <a:t>Director of Student Affairs &amp; Well-being</a:t>
            </a:r>
            <a:endParaRPr lang="en-US" sz="2800" b="0" i="0" dirty="0">
              <a:solidFill>
                <a:srgbClr val="242424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en-US" sz="1800" b="1" i="0" spc="80" dirty="0">
                <a:solidFill>
                  <a:srgbClr val="004128"/>
                </a:solidFill>
                <a:effectLst/>
                <a:latin typeface="Arial" panose="020B0604020202020204" pitchFamily="34" charset="0"/>
              </a:rPr>
              <a:t>Mobile </a:t>
            </a:r>
            <a:r>
              <a:rPr lang="en-US" sz="1800" i="0" spc="80" dirty="0">
                <a:solidFill>
                  <a:srgbClr val="004128"/>
                </a:solidFill>
                <a:effectLst/>
                <a:latin typeface="Arial" panose="020B0604020202020204" pitchFamily="34" charset="0"/>
              </a:rPr>
              <a:t>+972.54.4932696</a:t>
            </a:r>
            <a:endParaRPr lang="en-US" sz="1800" b="1" i="0" spc="80" dirty="0">
              <a:solidFill>
                <a:srgbClr val="004128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US" sz="1800" b="1" i="0" spc="80" dirty="0">
                <a:solidFill>
                  <a:srgbClr val="004128"/>
                </a:solidFill>
                <a:effectLst/>
                <a:latin typeface="Arial" panose="020B0604020202020204" pitchFamily="34" charset="0"/>
              </a:rPr>
              <a:t>Office</a:t>
            </a:r>
            <a:r>
              <a:rPr lang="en-US" sz="1800" b="0" i="0" spc="60" dirty="0">
                <a:solidFill>
                  <a:srgbClr val="004128"/>
                </a:solidFill>
                <a:effectLst/>
                <a:latin typeface="Arial" panose="020B0604020202020204" pitchFamily="34" charset="0"/>
              </a:rPr>
              <a:t>  +972.3.7384742         </a:t>
            </a:r>
            <a:endParaRPr lang="en-US" sz="2800" b="0" i="0" dirty="0">
              <a:solidFill>
                <a:srgbClr val="242424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en-US" sz="1800" b="1" i="0" spc="80" dirty="0">
                <a:solidFill>
                  <a:srgbClr val="004128"/>
                </a:solidFill>
                <a:effectLst/>
                <a:latin typeface="Arial" panose="020B0604020202020204" pitchFamily="34" charset="0"/>
              </a:rPr>
              <a:t>Email</a:t>
            </a:r>
            <a:r>
              <a:rPr lang="en-US" sz="1800" b="0" i="0" spc="80" dirty="0">
                <a:solidFill>
                  <a:srgbClr val="004128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u="sng" spc="80" dirty="0" err="1">
                <a:solidFill>
                  <a:srgbClr val="004128"/>
                </a:solidFill>
                <a:latin typeface="Arial" panose="020B0604020202020204" pitchFamily="34" charset="0"/>
              </a:rPr>
              <a:t>students.life@biu.ac.il</a:t>
            </a:r>
            <a:endParaRPr lang="en-US" sz="2800" b="0" i="0" dirty="0">
              <a:solidFill>
                <a:srgbClr val="242424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8129E07E-DCF6-E592-BD8C-DC3D767406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14694" b="26394"/>
          <a:stretch/>
        </p:blipFill>
        <p:spPr>
          <a:xfrm>
            <a:off x="7989883" y="2258634"/>
            <a:ext cx="3879355" cy="406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446747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758240-4E98-66F0-29A9-09D3E21003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2353" y="2305441"/>
            <a:ext cx="5716871" cy="870194"/>
          </a:xfrm>
        </p:spPr>
        <p:txBody>
          <a:bodyPr>
            <a:normAutofit fontScale="90000"/>
          </a:bodyPr>
          <a:lstStyle/>
          <a:p>
            <a:pPr algn="l" rtl="0"/>
            <a:r>
              <a:rPr lang="de-IL" dirty="0"/>
              <a:t>Thank you!</a:t>
            </a:r>
            <a:br>
              <a:rPr lang="de-IL" dirty="0"/>
            </a:br>
            <a:r>
              <a:rPr lang="de-DE" dirty="0"/>
              <a:t>Hope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enjoy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stay</a:t>
            </a:r>
            <a:endParaRPr lang="de-IL" dirty="0"/>
          </a:p>
        </p:txBody>
      </p:sp>
    </p:spTree>
    <p:extLst>
      <p:ext uri="{BB962C8B-B14F-4D97-AF65-F5344CB8AC3E}">
        <p14:creationId xmlns:p14="http://schemas.microsoft.com/office/powerpoint/2010/main" val="3660484318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BarIlan">
  <a:themeElements>
    <a:clrScheme name="BarIlan2">
      <a:dk1>
        <a:srgbClr val="0A4127"/>
      </a:dk1>
      <a:lt1>
        <a:srgbClr val="FFFFFF"/>
      </a:lt1>
      <a:dk2>
        <a:srgbClr val="0A4127"/>
      </a:dk2>
      <a:lt2>
        <a:srgbClr val="F6FAF0"/>
      </a:lt2>
      <a:accent1>
        <a:srgbClr val="77CDE6"/>
      </a:accent1>
      <a:accent2>
        <a:srgbClr val="04280F"/>
      </a:accent2>
      <a:accent3>
        <a:srgbClr val="C3DC86"/>
      </a:accent3>
      <a:accent4>
        <a:srgbClr val="176936"/>
      </a:accent4>
      <a:accent5>
        <a:srgbClr val="77CDE6"/>
      </a:accent5>
      <a:accent6>
        <a:srgbClr val="C3DC86"/>
      </a:accent6>
      <a:hlink>
        <a:srgbClr val="0A4127"/>
      </a:hlink>
      <a:folHlink>
        <a:srgbClr val="04280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BarIlan">
  <a:themeElements>
    <a:clrScheme name="BarIlan2">
      <a:dk1>
        <a:srgbClr val="0A4127"/>
      </a:dk1>
      <a:lt1>
        <a:srgbClr val="FFFFFF"/>
      </a:lt1>
      <a:dk2>
        <a:srgbClr val="0A4127"/>
      </a:dk2>
      <a:lt2>
        <a:srgbClr val="F6FAF0"/>
      </a:lt2>
      <a:accent1>
        <a:srgbClr val="77CDE6"/>
      </a:accent1>
      <a:accent2>
        <a:srgbClr val="04280F"/>
      </a:accent2>
      <a:accent3>
        <a:srgbClr val="C3DC86"/>
      </a:accent3>
      <a:accent4>
        <a:srgbClr val="176936"/>
      </a:accent4>
      <a:accent5>
        <a:srgbClr val="77CDE6"/>
      </a:accent5>
      <a:accent6>
        <a:srgbClr val="C3DC86"/>
      </a:accent6>
      <a:hlink>
        <a:srgbClr val="0A4127"/>
      </a:hlink>
      <a:folHlink>
        <a:srgbClr val="04280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BarIlan">
  <a:themeElements>
    <a:clrScheme name="BarIlan2">
      <a:dk1>
        <a:srgbClr val="0A4127"/>
      </a:dk1>
      <a:lt1>
        <a:srgbClr val="FFFFFF"/>
      </a:lt1>
      <a:dk2>
        <a:srgbClr val="0A4127"/>
      </a:dk2>
      <a:lt2>
        <a:srgbClr val="F6FAF0"/>
      </a:lt2>
      <a:accent1>
        <a:srgbClr val="77CDE6"/>
      </a:accent1>
      <a:accent2>
        <a:srgbClr val="04280F"/>
      </a:accent2>
      <a:accent3>
        <a:srgbClr val="C3DC86"/>
      </a:accent3>
      <a:accent4>
        <a:srgbClr val="176936"/>
      </a:accent4>
      <a:accent5>
        <a:srgbClr val="77CDE6"/>
      </a:accent5>
      <a:accent6>
        <a:srgbClr val="C3DC86"/>
      </a:accent6>
      <a:hlink>
        <a:srgbClr val="0A4127"/>
      </a:hlink>
      <a:folHlink>
        <a:srgbClr val="04280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BarIlan">
  <a:themeElements>
    <a:clrScheme name="BarIlan2">
      <a:dk1>
        <a:srgbClr val="0A4127"/>
      </a:dk1>
      <a:lt1>
        <a:srgbClr val="FFFFFF"/>
      </a:lt1>
      <a:dk2>
        <a:srgbClr val="0A4127"/>
      </a:dk2>
      <a:lt2>
        <a:srgbClr val="F6FAF0"/>
      </a:lt2>
      <a:accent1>
        <a:srgbClr val="77CDE6"/>
      </a:accent1>
      <a:accent2>
        <a:srgbClr val="04280F"/>
      </a:accent2>
      <a:accent3>
        <a:srgbClr val="C3DC86"/>
      </a:accent3>
      <a:accent4>
        <a:srgbClr val="176936"/>
      </a:accent4>
      <a:accent5>
        <a:srgbClr val="77CDE6"/>
      </a:accent5>
      <a:accent6>
        <a:srgbClr val="C3DC86"/>
      </a:accent6>
      <a:hlink>
        <a:srgbClr val="0A4127"/>
      </a:hlink>
      <a:folHlink>
        <a:srgbClr val="04280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מצגת V1" id="{5527975F-F4E5-49B4-BB3A-3AC1EDCDAC68}" vid="{3AD89568-3BE9-4586-B444-737C3220224F}"/>
    </a:ext>
  </a:extLst>
</a:theme>
</file>

<file path=ppt/theme/theme5.xml><?xml version="1.0" encoding="utf-8"?>
<a:theme xmlns:a="http://schemas.openxmlformats.org/drawingml/2006/main" name="4_BarIlan">
  <a:themeElements>
    <a:clrScheme name="BarIlan2">
      <a:dk1>
        <a:srgbClr val="0A4127"/>
      </a:dk1>
      <a:lt1>
        <a:srgbClr val="FFFFFF"/>
      </a:lt1>
      <a:dk2>
        <a:srgbClr val="0A4127"/>
      </a:dk2>
      <a:lt2>
        <a:srgbClr val="F6FAF0"/>
      </a:lt2>
      <a:accent1>
        <a:srgbClr val="77CDE6"/>
      </a:accent1>
      <a:accent2>
        <a:srgbClr val="04280F"/>
      </a:accent2>
      <a:accent3>
        <a:srgbClr val="C3DC86"/>
      </a:accent3>
      <a:accent4>
        <a:srgbClr val="176936"/>
      </a:accent4>
      <a:accent5>
        <a:srgbClr val="77CDE6"/>
      </a:accent5>
      <a:accent6>
        <a:srgbClr val="C3DC86"/>
      </a:accent6>
      <a:hlink>
        <a:srgbClr val="0A4127"/>
      </a:hlink>
      <a:folHlink>
        <a:srgbClr val="04280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מצגת V1" id="{5527975F-F4E5-49B4-BB3A-3AC1EDCDAC68}" vid="{6EB3C464-2ECA-4FDD-83B2-0F0302A7431C}"/>
    </a:ext>
  </a:extLst>
</a:theme>
</file>

<file path=ppt/theme/theme6.xml><?xml version="1.0" encoding="utf-8"?>
<a:theme xmlns:a="http://schemas.openxmlformats.org/drawingml/2006/main" name="5_BarIlan">
  <a:themeElements>
    <a:clrScheme name="BarIlan2">
      <a:dk1>
        <a:srgbClr val="0A4127"/>
      </a:dk1>
      <a:lt1>
        <a:srgbClr val="FFFFFF"/>
      </a:lt1>
      <a:dk2>
        <a:srgbClr val="0A4127"/>
      </a:dk2>
      <a:lt2>
        <a:srgbClr val="F6FAF0"/>
      </a:lt2>
      <a:accent1>
        <a:srgbClr val="77CDE6"/>
      </a:accent1>
      <a:accent2>
        <a:srgbClr val="04280F"/>
      </a:accent2>
      <a:accent3>
        <a:srgbClr val="C3DC86"/>
      </a:accent3>
      <a:accent4>
        <a:srgbClr val="176936"/>
      </a:accent4>
      <a:accent5>
        <a:srgbClr val="77CDE6"/>
      </a:accent5>
      <a:accent6>
        <a:srgbClr val="C3DC86"/>
      </a:accent6>
      <a:hlink>
        <a:srgbClr val="0A4127"/>
      </a:hlink>
      <a:folHlink>
        <a:srgbClr val="04280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מצגת V1" id="{5527975F-F4E5-49B4-BB3A-3AC1EDCDAC68}" vid="{6C714831-3580-44EF-AD7B-021F6B2F7EA1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BarIlan2">
    <a:dk1>
      <a:srgbClr val="0A4127"/>
    </a:dk1>
    <a:lt1>
      <a:srgbClr val="FFFFFF"/>
    </a:lt1>
    <a:dk2>
      <a:srgbClr val="0A4127"/>
    </a:dk2>
    <a:lt2>
      <a:srgbClr val="F6FAF0"/>
    </a:lt2>
    <a:accent1>
      <a:srgbClr val="77CDE6"/>
    </a:accent1>
    <a:accent2>
      <a:srgbClr val="04280F"/>
    </a:accent2>
    <a:accent3>
      <a:srgbClr val="C3DC86"/>
    </a:accent3>
    <a:accent4>
      <a:srgbClr val="176936"/>
    </a:accent4>
    <a:accent5>
      <a:srgbClr val="77CDE6"/>
    </a:accent5>
    <a:accent6>
      <a:srgbClr val="C3DC86"/>
    </a:accent6>
    <a:hlink>
      <a:srgbClr val="0A4127"/>
    </a:hlink>
    <a:folHlink>
      <a:srgbClr val="04280F"/>
    </a:folHlink>
  </a:clrScheme>
</a:themeOverride>
</file>

<file path=ppt/theme/themeOverride10.xml><?xml version="1.0" encoding="utf-8"?>
<a:themeOverride xmlns:a="http://schemas.openxmlformats.org/drawingml/2006/main">
  <a:clrScheme name="BarIlan2">
    <a:dk1>
      <a:srgbClr val="0A4127"/>
    </a:dk1>
    <a:lt1>
      <a:srgbClr val="FFFFFF"/>
    </a:lt1>
    <a:dk2>
      <a:srgbClr val="0A4127"/>
    </a:dk2>
    <a:lt2>
      <a:srgbClr val="F6FAF0"/>
    </a:lt2>
    <a:accent1>
      <a:srgbClr val="77CDE6"/>
    </a:accent1>
    <a:accent2>
      <a:srgbClr val="04280F"/>
    </a:accent2>
    <a:accent3>
      <a:srgbClr val="C3DC86"/>
    </a:accent3>
    <a:accent4>
      <a:srgbClr val="176936"/>
    </a:accent4>
    <a:accent5>
      <a:srgbClr val="77CDE6"/>
    </a:accent5>
    <a:accent6>
      <a:srgbClr val="C3DC86"/>
    </a:accent6>
    <a:hlink>
      <a:srgbClr val="0A4127"/>
    </a:hlink>
    <a:folHlink>
      <a:srgbClr val="04280F"/>
    </a:folHlink>
  </a:clrScheme>
</a:themeOverride>
</file>

<file path=ppt/theme/themeOverride11.xml><?xml version="1.0" encoding="utf-8"?>
<a:themeOverride xmlns:a="http://schemas.openxmlformats.org/drawingml/2006/main">
  <a:clrScheme name="BarIlan2">
    <a:dk1>
      <a:srgbClr val="0A4127"/>
    </a:dk1>
    <a:lt1>
      <a:srgbClr val="FFFFFF"/>
    </a:lt1>
    <a:dk2>
      <a:srgbClr val="0A4127"/>
    </a:dk2>
    <a:lt2>
      <a:srgbClr val="F6FAF0"/>
    </a:lt2>
    <a:accent1>
      <a:srgbClr val="77CDE6"/>
    </a:accent1>
    <a:accent2>
      <a:srgbClr val="04280F"/>
    </a:accent2>
    <a:accent3>
      <a:srgbClr val="C3DC86"/>
    </a:accent3>
    <a:accent4>
      <a:srgbClr val="176936"/>
    </a:accent4>
    <a:accent5>
      <a:srgbClr val="77CDE6"/>
    </a:accent5>
    <a:accent6>
      <a:srgbClr val="C3DC86"/>
    </a:accent6>
    <a:hlink>
      <a:srgbClr val="0A4127"/>
    </a:hlink>
    <a:folHlink>
      <a:srgbClr val="04280F"/>
    </a:folHlink>
  </a:clrScheme>
</a:themeOverride>
</file>

<file path=ppt/theme/themeOverride12.xml><?xml version="1.0" encoding="utf-8"?>
<a:themeOverride xmlns:a="http://schemas.openxmlformats.org/drawingml/2006/main">
  <a:clrScheme name="BarIlan2">
    <a:dk1>
      <a:srgbClr val="0A4127"/>
    </a:dk1>
    <a:lt1>
      <a:srgbClr val="FFFFFF"/>
    </a:lt1>
    <a:dk2>
      <a:srgbClr val="0A4127"/>
    </a:dk2>
    <a:lt2>
      <a:srgbClr val="F6FAF0"/>
    </a:lt2>
    <a:accent1>
      <a:srgbClr val="77CDE6"/>
    </a:accent1>
    <a:accent2>
      <a:srgbClr val="04280F"/>
    </a:accent2>
    <a:accent3>
      <a:srgbClr val="C3DC86"/>
    </a:accent3>
    <a:accent4>
      <a:srgbClr val="176936"/>
    </a:accent4>
    <a:accent5>
      <a:srgbClr val="77CDE6"/>
    </a:accent5>
    <a:accent6>
      <a:srgbClr val="C3DC86"/>
    </a:accent6>
    <a:hlink>
      <a:srgbClr val="0A4127"/>
    </a:hlink>
    <a:folHlink>
      <a:srgbClr val="04280F"/>
    </a:folHlink>
  </a:clrScheme>
</a:themeOverride>
</file>

<file path=ppt/theme/themeOverride13.xml><?xml version="1.0" encoding="utf-8"?>
<a:themeOverride xmlns:a="http://schemas.openxmlformats.org/drawingml/2006/main">
  <a:clrScheme name="BarIlan2">
    <a:dk1>
      <a:srgbClr val="0A4127"/>
    </a:dk1>
    <a:lt1>
      <a:srgbClr val="FFFFFF"/>
    </a:lt1>
    <a:dk2>
      <a:srgbClr val="0A4127"/>
    </a:dk2>
    <a:lt2>
      <a:srgbClr val="F6FAF0"/>
    </a:lt2>
    <a:accent1>
      <a:srgbClr val="77CDE6"/>
    </a:accent1>
    <a:accent2>
      <a:srgbClr val="04280F"/>
    </a:accent2>
    <a:accent3>
      <a:srgbClr val="C3DC86"/>
    </a:accent3>
    <a:accent4>
      <a:srgbClr val="176936"/>
    </a:accent4>
    <a:accent5>
      <a:srgbClr val="77CDE6"/>
    </a:accent5>
    <a:accent6>
      <a:srgbClr val="C3DC86"/>
    </a:accent6>
    <a:hlink>
      <a:srgbClr val="0A4127"/>
    </a:hlink>
    <a:folHlink>
      <a:srgbClr val="04280F"/>
    </a:folHlink>
  </a:clrScheme>
</a:themeOverride>
</file>

<file path=ppt/theme/themeOverride14.xml><?xml version="1.0" encoding="utf-8"?>
<a:themeOverride xmlns:a="http://schemas.openxmlformats.org/drawingml/2006/main">
  <a:clrScheme name="BarIlan2">
    <a:dk1>
      <a:srgbClr val="0A4127"/>
    </a:dk1>
    <a:lt1>
      <a:srgbClr val="FFFFFF"/>
    </a:lt1>
    <a:dk2>
      <a:srgbClr val="0A4127"/>
    </a:dk2>
    <a:lt2>
      <a:srgbClr val="F6FAF0"/>
    </a:lt2>
    <a:accent1>
      <a:srgbClr val="77CDE6"/>
    </a:accent1>
    <a:accent2>
      <a:srgbClr val="04280F"/>
    </a:accent2>
    <a:accent3>
      <a:srgbClr val="C3DC86"/>
    </a:accent3>
    <a:accent4>
      <a:srgbClr val="176936"/>
    </a:accent4>
    <a:accent5>
      <a:srgbClr val="77CDE6"/>
    </a:accent5>
    <a:accent6>
      <a:srgbClr val="C3DC86"/>
    </a:accent6>
    <a:hlink>
      <a:srgbClr val="0A4127"/>
    </a:hlink>
    <a:folHlink>
      <a:srgbClr val="04280F"/>
    </a:folHlink>
  </a:clrScheme>
</a:themeOverride>
</file>

<file path=ppt/theme/themeOverride15.xml><?xml version="1.0" encoding="utf-8"?>
<a:themeOverride xmlns:a="http://schemas.openxmlformats.org/drawingml/2006/main">
  <a:clrScheme name="BarIlan2">
    <a:dk1>
      <a:srgbClr val="0A4127"/>
    </a:dk1>
    <a:lt1>
      <a:srgbClr val="FFFFFF"/>
    </a:lt1>
    <a:dk2>
      <a:srgbClr val="0A4127"/>
    </a:dk2>
    <a:lt2>
      <a:srgbClr val="F6FAF0"/>
    </a:lt2>
    <a:accent1>
      <a:srgbClr val="77CDE6"/>
    </a:accent1>
    <a:accent2>
      <a:srgbClr val="04280F"/>
    </a:accent2>
    <a:accent3>
      <a:srgbClr val="C3DC86"/>
    </a:accent3>
    <a:accent4>
      <a:srgbClr val="176936"/>
    </a:accent4>
    <a:accent5>
      <a:srgbClr val="77CDE6"/>
    </a:accent5>
    <a:accent6>
      <a:srgbClr val="C3DC86"/>
    </a:accent6>
    <a:hlink>
      <a:srgbClr val="0A4127"/>
    </a:hlink>
    <a:folHlink>
      <a:srgbClr val="04280F"/>
    </a:folHlink>
  </a:clrScheme>
</a:themeOverride>
</file>

<file path=ppt/theme/themeOverride16.xml><?xml version="1.0" encoding="utf-8"?>
<a:themeOverride xmlns:a="http://schemas.openxmlformats.org/drawingml/2006/main">
  <a:clrScheme name="BarIlan2">
    <a:dk1>
      <a:srgbClr val="0A4127"/>
    </a:dk1>
    <a:lt1>
      <a:srgbClr val="FFFFFF"/>
    </a:lt1>
    <a:dk2>
      <a:srgbClr val="0A4127"/>
    </a:dk2>
    <a:lt2>
      <a:srgbClr val="F6FAF0"/>
    </a:lt2>
    <a:accent1>
      <a:srgbClr val="77CDE6"/>
    </a:accent1>
    <a:accent2>
      <a:srgbClr val="04280F"/>
    </a:accent2>
    <a:accent3>
      <a:srgbClr val="C3DC86"/>
    </a:accent3>
    <a:accent4>
      <a:srgbClr val="176936"/>
    </a:accent4>
    <a:accent5>
      <a:srgbClr val="77CDE6"/>
    </a:accent5>
    <a:accent6>
      <a:srgbClr val="C3DC86"/>
    </a:accent6>
    <a:hlink>
      <a:srgbClr val="0A4127"/>
    </a:hlink>
    <a:folHlink>
      <a:srgbClr val="04280F"/>
    </a:folHlink>
  </a:clrScheme>
</a:themeOverride>
</file>

<file path=ppt/theme/themeOverride17.xml><?xml version="1.0" encoding="utf-8"?>
<a:themeOverride xmlns:a="http://schemas.openxmlformats.org/drawingml/2006/main">
  <a:clrScheme name="BarIlan2">
    <a:dk1>
      <a:srgbClr val="0A4127"/>
    </a:dk1>
    <a:lt1>
      <a:srgbClr val="FFFFFF"/>
    </a:lt1>
    <a:dk2>
      <a:srgbClr val="0A4127"/>
    </a:dk2>
    <a:lt2>
      <a:srgbClr val="F6FAF0"/>
    </a:lt2>
    <a:accent1>
      <a:srgbClr val="77CDE6"/>
    </a:accent1>
    <a:accent2>
      <a:srgbClr val="04280F"/>
    </a:accent2>
    <a:accent3>
      <a:srgbClr val="C3DC86"/>
    </a:accent3>
    <a:accent4>
      <a:srgbClr val="176936"/>
    </a:accent4>
    <a:accent5>
      <a:srgbClr val="77CDE6"/>
    </a:accent5>
    <a:accent6>
      <a:srgbClr val="C3DC86"/>
    </a:accent6>
    <a:hlink>
      <a:srgbClr val="0A4127"/>
    </a:hlink>
    <a:folHlink>
      <a:srgbClr val="04280F"/>
    </a:folHlink>
  </a:clrScheme>
</a:themeOverride>
</file>

<file path=ppt/theme/themeOverride18.xml><?xml version="1.0" encoding="utf-8"?>
<a:themeOverride xmlns:a="http://schemas.openxmlformats.org/drawingml/2006/main">
  <a:clrScheme name="BarIlan2">
    <a:dk1>
      <a:srgbClr val="0A4127"/>
    </a:dk1>
    <a:lt1>
      <a:srgbClr val="FFFFFF"/>
    </a:lt1>
    <a:dk2>
      <a:srgbClr val="0A4127"/>
    </a:dk2>
    <a:lt2>
      <a:srgbClr val="F6FAF0"/>
    </a:lt2>
    <a:accent1>
      <a:srgbClr val="77CDE6"/>
    </a:accent1>
    <a:accent2>
      <a:srgbClr val="04280F"/>
    </a:accent2>
    <a:accent3>
      <a:srgbClr val="C3DC86"/>
    </a:accent3>
    <a:accent4>
      <a:srgbClr val="176936"/>
    </a:accent4>
    <a:accent5>
      <a:srgbClr val="77CDE6"/>
    </a:accent5>
    <a:accent6>
      <a:srgbClr val="C3DC86"/>
    </a:accent6>
    <a:hlink>
      <a:srgbClr val="0A4127"/>
    </a:hlink>
    <a:folHlink>
      <a:srgbClr val="04280F"/>
    </a:folHlink>
  </a:clrScheme>
</a:themeOverride>
</file>

<file path=ppt/theme/themeOverride19.xml><?xml version="1.0" encoding="utf-8"?>
<a:themeOverride xmlns:a="http://schemas.openxmlformats.org/drawingml/2006/main">
  <a:clrScheme name="BarIlan2">
    <a:dk1>
      <a:srgbClr val="0A4127"/>
    </a:dk1>
    <a:lt1>
      <a:srgbClr val="FFFFFF"/>
    </a:lt1>
    <a:dk2>
      <a:srgbClr val="0A4127"/>
    </a:dk2>
    <a:lt2>
      <a:srgbClr val="F6FAF0"/>
    </a:lt2>
    <a:accent1>
      <a:srgbClr val="77CDE6"/>
    </a:accent1>
    <a:accent2>
      <a:srgbClr val="04280F"/>
    </a:accent2>
    <a:accent3>
      <a:srgbClr val="C3DC86"/>
    </a:accent3>
    <a:accent4>
      <a:srgbClr val="176936"/>
    </a:accent4>
    <a:accent5>
      <a:srgbClr val="77CDE6"/>
    </a:accent5>
    <a:accent6>
      <a:srgbClr val="C3DC86"/>
    </a:accent6>
    <a:hlink>
      <a:srgbClr val="0A4127"/>
    </a:hlink>
    <a:folHlink>
      <a:srgbClr val="04280F"/>
    </a:folHlink>
  </a:clrScheme>
</a:themeOverride>
</file>

<file path=ppt/theme/themeOverride2.xml><?xml version="1.0" encoding="utf-8"?>
<a:themeOverride xmlns:a="http://schemas.openxmlformats.org/drawingml/2006/main">
  <a:clrScheme name="BarIlan2">
    <a:dk1>
      <a:srgbClr val="0A4127"/>
    </a:dk1>
    <a:lt1>
      <a:srgbClr val="FFFFFF"/>
    </a:lt1>
    <a:dk2>
      <a:srgbClr val="0A4127"/>
    </a:dk2>
    <a:lt2>
      <a:srgbClr val="F6FAF0"/>
    </a:lt2>
    <a:accent1>
      <a:srgbClr val="77CDE6"/>
    </a:accent1>
    <a:accent2>
      <a:srgbClr val="04280F"/>
    </a:accent2>
    <a:accent3>
      <a:srgbClr val="C3DC86"/>
    </a:accent3>
    <a:accent4>
      <a:srgbClr val="176936"/>
    </a:accent4>
    <a:accent5>
      <a:srgbClr val="77CDE6"/>
    </a:accent5>
    <a:accent6>
      <a:srgbClr val="C3DC86"/>
    </a:accent6>
    <a:hlink>
      <a:srgbClr val="0A4127"/>
    </a:hlink>
    <a:folHlink>
      <a:srgbClr val="04280F"/>
    </a:folHlink>
  </a:clrScheme>
</a:themeOverride>
</file>

<file path=ppt/theme/themeOverride20.xml><?xml version="1.0" encoding="utf-8"?>
<a:themeOverride xmlns:a="http://schemas.openxmlformats.org/drawingml/2006/main">
  <a:clrScheme name="BarIlan2">
    <a:dk1>
      <a:srgbClr val="0A4127"/>
    </a:dk1>
    <a:lt1>
      <a:srgbClr val="FFFFFF"/>
    </a:lt1>
    <a:dk2>
      <a:srgbClr val="0A4127"/>
    </a:dk2>
    <a:lt2>
      <a:srgbClr val="F6FAF0"/>
    </a:lt2>
    <a:accent1>
      <a:srgbClr val="77CDE6"/>
    </a:accent1>
    <a:accent2>
      <a:srgbClr val="04280F"/>
    </a:accent2>
    <a:accent3>
      <a:srgbClr val="C3DC86"/>
    </a:accent3>
    <a:accent4>
      <a:srgbClr val="176936"/>
    </a:accent4>
    <a:accent5>
      <a:srgbClr val="77CDE6"/>
    </a:accent5>
    <a:accent6>
      <a:srgbClr val="C3DC86"/>
    </a:accent6>
    <a:hlink>
      <a:srgbClr val="0A4127"/>
    </a:hlink>
    <a:folHlink>
      <a:srgbClr val="04280F"/>
    </a:folHlink>
  </a:clrScheme>
</a:themeOverride>
</file>

<file path=ppt/theme/themeOverride21.xml><?xml version="1.0" encoding="utf-8"?>
<a:themeOverride xmlns:a="http://schemas.openxmlformats.org/drawingml/2006/main">
  <a:clrScheme name="BarIlan2">
    <a:dk1>
      <a:srgbClr val="0A4127"/>
    </a:dk1>
    <a:lt1>
      <a:srgbClr val="FFFFFF"/>
    </a:lt1>
    <a:dk2>
      <a:srgbClr val="0A4127"/>
    </a:dk2>
    <a:lt2>
      <a:srgbClr val="F6FAF0"/>
    </a:lt2>
    <a:accent1>
      <a:srgbClr val="77CDE6"/>
    </a:accent1>
    <a:accent2>
      <a:srgbClr val="04280F"/>
    </a:accent2>
    <a:accent3>
      <a:srgbClr val="C3DC86"/>
    </a:accent3>
    <a:accent4>
      <a:srgbClr val="176936"/>
    </a:accent4>
    <a:accent5>
      <a:srgbClr val="77CDE6"/>
    </a:accent5>
    <a:accent6>
      <a:srgbClr val="C3DC86"/>
    </a:accent6>
    <a:hlink>
      <a:srgbClr val="0A4127"/>
    </a:hlink>
    <a:folHlink>
      <a:srgbClr val="04280F"/>
    </a:folHlink>
  </a:clrScheme>
</a:themeOverride>
</file>

<file path=ppt/theme/themeOverride22.xml><?xml version="1.0" encoding="utf-8"?>
<a:themeOverride xmlns:a="http://schemas.openxmlformats.org/drawingml/2006/main">
  <a:clrScheme name="BarIlan2">
    <a:dk1>
      <a:srgbClr val="0A4127"/>
    </a:dk1>
    <a:lt1>
      <a:srgbClr val="FFFFFF"/>
    </a:lt1>
    <a:dk2>
      <a:srgbClr val="0A4127"/>
    </a:dk2>
    <a:lt2>
      <a:srgbClr val="F6FAF0"/>
    </a:lt2>
    <a:accent1>
      <a:srgbClr val="77CDE6"/>
    </a:accent1>
    <a:accent2>
      <a:srgbClr val="04280F"/>
    </a:accent2>
    <a:accent3>
      <a:srgbClr val="C3DC86"/>
    </a:accent3>
    <a:accent4>
      <a:srgbClr val="176936"/>
    </a:accent4>
    <a:accent5>
      <a:srgbClr val="77CDE6"/>
    </a:accent5>
    <a:accent6>
      <a:srgbClr val="C3DC86"/>
    </a:accent6>
    <a:hlink>
      <a:srgbClr val="0A4127"/>
    </a:hlink>
    <a:folHlink>
      <a:srgbClr val="04280F"/>
    </a:folHlink>
  </a:clrScheme>
</a:themeOverride>
</file>

<file path=ppt/theme/themeOverride23.xml><?xml version="1.0" encoding="utf-8"?>
<a:themeOverride xmlns:a="http://schemas.openxmlformats.org/drawingml/2006/main">
  <a:clrScheme name="BarIlan2">
    <a:dk1>
      <a:srgbClr val="0A4127"/>
    </a:dk1>
    <a:lt1>
      <a:srgbClr val="FFFFFF"/>
    </a:lt1>
    <a:dk2>
      <a:srgbClr val="0A4127"/>
    </a:dk2>
    <a:lt2>
      <a:srgbClr val="F6FAF0"/>
    </a:lt2>
    <a:accent1>
      <a:srgbClr val="77CDE6"/>
    </a:accent1>
    <a:accent2>
      <a:srgbClr val="04280F"/>
    </a:accent2>
    <a:accent3>
      <a:srgbClr val="C3DC86"/>
    </a:accent3>
    <a:accent4>
      <a:srgbClr val="176936"/>
    </a:accent4>
    <a:accent5>
      <a:srgbClr val="77CDE6"/>
    </a:accent5>
    <a:accent6>
      <a:srgbClr val="C3DC86"/>
    </a:accent6>
    <a:hlink>
      <a:srgbClr val="0A4127"/>
    </a:hlink>
    <a:folHlink>
      <a:srgbClr val="04280F"/>
    </a:folHlink>
  </a:clrScheme>
</a:themeOverride>
</file>

<file path=ppt/theme/themeOverride24.xml><?xml version="1.0" encoding="utf-8"?>
<a:themeOverride xmlns:a="http://schemas.openxmlformats.org/drawingml/2006/main">
  <a:clrScheme name="BarIlan2">
    <a:dk1>
      <a:srgbClr val="0A4127"/>
    </a:dk1>
    <a:lt1>
      <a:srgbClr val="FFFFFF"/>
    </a:lt1>
    <a:dk2>
      <a:srgbClr val="0A4127"/>
    </a:dk2>
    <a:lt2>
      <a:srgbClr val="F6FAF0"/>
    </a:lt2>
    <a:accent1>
      <a:srgbClr val="77CDE6"/>
    </a:accent1>
    <a:accent2>
      <a:srgbClr val="04280F"/>
    </a:accent2>
    <a:accent3>
      <a:srgbClr val="C3DC86"/>
    </a:accent3>
    <a:accent4>
      <a:srgbClr val="176936"/>
    </a:accent4>
    <a:accent5>
      <a:srgbClr val="77CDE6"/>
    </a:accent5>
    <a:accent6>
      <a:srgbClr val="C3DC86"/>
    </a:accent6>
    <a:hlink>
      <a:srgbClr val="0A4127"/>
    </a:hlink>
    <a:folHlink>
      <a:srgbClr val="04280F"/>
    </a:folHlink>
  </a:clrScheme>
</a:themeOverride>
</file>

<file path=ppt/theme/themeOverride25.xml><?xml version="1.0" encoding="utf-8"?>
<a:themeOverride xmlns:a="http://schemas.openxmlformats.org/drawingml/2006/main">
  <a:clrScheme name="BarIlan2">
    <a:dk1>
      <a:srgbClr val="0A4127"/>
    </a:dk1>
    <a:lt1>
      <a:srgbClr val="FFFFFF"/>
    </a:lt1>
    <a:dk2>
      <a:srgbClr val="0A4127"/>
    </a:dk2>
    <a:lt2>
      <a:srgbClr val="F6FAF0"/>
    </a:lt2>
    <a:accent1>
      <a:srgbClr val="77CDE6"/>
    </a:accent1>
    <a:accent2>
      <a:srgbClr val="04280F"/>
    </a:accent2>
    <a:accent3>
      <a:srgbClr val="C3DC86"/>
    </a:accent3>
    <a:accent4>
      <a:srgbClr val="176936"/>
    </a:accent4>
    <a:accent5>
      <a:srgbClr val="77CDE6"/>
    </a:accent5>
    <a:accent6>
      <a:srgbClr val="C3DC86"/>
    </a:accent6>
    <a:hlink>
      <a:srgbClr val="0A4127"/>
    </a:hlink>
    <a:folHlink>
      <a:srgbClr val="04280F"/>
    </a:folHlink>
  </a:clrScheme>
</a:themeOverride>
</file>

<file path=ppt/theme/themeOverride26.xml><?xml version="1.0" encoding="utf-8"?>
<a:themeOverride xmlns:a="http://schemas.openxmlformats.org/drawingml/2006/main">
  <a:clrScheme name="BarIlan2">
    <a:dk1>
      <a:srgbClr val="0A4127"/>
    </a:dk1>
    <a:lt1>
      <a:srgbClr val="FFFFFF"/>
    </a:lt1>
    <a:dk2>
      <a:srgbClr val="0A4127"/>
    </a:dk2>
    <a:lt2>
      <a:srgbClr val="F6FAF0"/>
    </a:lt2>
    <a:accent1>
      <a:srgbClr val="77CDE6"/>
    </a:accent1>
    <a:accent2>
      <a:srgbClr val="04280F"/>
    </a:accent2>
    <a:accent3>
      <a:srgbClr val="C3DC86"/>
    </a:accent3>
    <a:accent4>
      <a:srgbClr val="176936"/>
    </a:accent4>
    <a:accent5>
      <a:srgbClr val="77CDE6"/>
    </a:accent5>
    <a:accent6>
      <a:srgbClr val="C3DC86"/>
    </a:accent6>
    <a:hlink>
      <a:srgbClr val="0A4127"/>
    </a:hlink>
    <a:folHlink>
      <a:srgbClr val="04280F"/>
    </a:folHlink>
  </a:clrScheme>
</a:themeOverride>
</file>

<file path=ppt/theme/themeOverride27.xml><?xml version="1.0" encoding="utf-8"?>
<a:themeOverride xmlns:a="http://schemas.openxmlformats.org/drawingml/2006/main">
  <a:clrScheme name="BarIlan2">
    <a:dk1>
      <a:srgbClr val="0A4127"/>
    </a:dk1>
    <a:lt1>
      <a:srgbClr val="FFFFFF"/>
    </a:lt1>
    <a:dk2>
      <a:srgbClr val="0A4127"/>
    </a:dk2>
    <a:lt2>
      <a:srgbClr val="F6FAF0"/>
    </a:lt2>
    <a:accent1>
      <a:srgbClr val="77CDE6"/>
    </a:accent1>
    <a:accent2>
      <a:srgbClr val="04280F"/>
    </a:accent2>
    <a:accent3>
      <a:srgbClr val="C3DC86"/>
    </a:accent3>
    <a:accent4>
      <a:srgbClr val="176936"/>
    </a:accent4>
    <a:accent5>
      <a:srgbClr val="77CDE6"/>
    </a:accent5>
    <a:accent6>
      <a:srgbClr val="C3DC86"/>
    </a:accent6>
    <a:hlink>
      <a:srgbClr val="0A4127"/>
    </a:hlink>
    <a:folHlink>
      <a:srgbClr val="04280F"/>
    </a:folHlink>
  </a:clrScheme>
</a:themeOverride>
</file>

<file path=ppt/theme/themeOverride3.xml><?xml version="1.0" encoding="utf-8"?>
<a:themeOverride xmlns:a="http://schemas.openxmlformats.org/drawingml/2006/main">
  <a:clrScheme name="BarIlan2">
    <a:dk1>
      <a:srgbClr val="0A4127"/>
    </a:dk1>
    <a:lt1>
      <a:srgbClr val="FFFFFF"/>
    </a:lt1>
    <a:dk2>
      <a:srgbClr val="0A4127"/>
    </a:dk2>
    <a:lt2>
      <a:srgbClr val="F6FAF0"/>
    </a:lt2>
    <a:accent1>
      <a:srgbClr val="77CDE6"/>
    </a:accent1>
    <a:accent2>
      <a:srgbClr val="04280F"/>
    </a:accent2>
    <a:accent3>
      <a:srgbClr val="C3DC86"/>
    </a:accent3>
    <a:accent4>
      <a:srgbClr val="176936"/>
    </a:accent4>
    <a:accent5>
      <a:srgbClr val="77CDE6"/>
    </a:accent5>
    <a:accent6>
      <a:srgbClr val="C3DC86"/>
    </a:accent6>
    <a:hlink>
      <a:srgbClr val="0A4127"/>
    </a:hlink>
    <a:folHlink>
      <a:srgbClr val="04280F"/>
    </a:folHlink>
  </a:clrScheme>
</a:themeOverride>
</file>

<file path=ppt/theme/themeOverride4.xml><?xml version="1.0" encoding="utf-8"?>
<a:themeOverride xmlns:a="http://schemas.openxmlformats.org/drawingml/2006/main">
  <a:clrScheme name="BarIlan2">
    <a:dk1>
      <a:srgbClr val="0A4127"/>
    </a:dk1>
    <a:lt1>
      <a:srgbClr val="FFFFFF"/>
    </a:lt1>
    <a:dk2>
      <a:srgbClr val="0A4127"/>
    </a:dk2>
    <a:lt2>
      <a:srgbClr val="F6FAF0"/>
    </a:lt2>
    <a:accent1>
      <a:srgbClr val="77CDE6"/>
    </a:accent1>
    <a:accent2>
      <a:srgbClr val="04280F"/>
    </a:accent2>
    <a:accent3>
      <a:srgbClr val="C3DC86"/>
    </a:accent3>
    <a:accent4>
      <a:srgbClr val="176936"/>
    </a:accent4>
    <a:accent5>
      <a:srgbClr val="77CDE6"/>
    </a:accent5>
    <a:accent6>
      <a:srgbClr val="C3DC86"/>
    </a:accent6>
    <a:hlink>
      <a:srgbClr val="0A4127"/>
    </a:hlink>
    <a:folHlink>
      <a:srgbClr val="04280F"/>
    </a:folHlink>
  </a:clrScheme>
</a:themeOverride>
</file>

<file path=ppt/theme/themeOverride5.xml><?xml version="1.0" encoding="utf-8"?>
<a:themeOverride xmlns:a="http://schemas.openxmlformats.org/drawingml/2006/main">
  <a:clrScheme name="BarIlan2">
    <a:dk1>
      <a:srgbClr val="0A4127"/>
    </a:dk1>
    <a:lt1>
      <a:srgbClr val="FFFFFF"/>
    </a:lt1>
    <a:dk2>
      <a:srgbClr val="0A4127"/>
    </a:dk2>
    <a:lt2>
      <a:srgbClr val="F6FAF0"/>
    </a:lt2>
    <a:accent1>
      <a:srgbClr val="77CDE6"/>
    </a:accent1>
    <a:accent2>
      <a:srgbClr val="04280F"/>
    </a:accent2>
    <a:accent3>
      <a:srgbClr val="C3DC86"/>
    </a:accent3>
    <a:accent4>
      <a:srgbClr val="176936"/>
    </a:accent4>
    <a:accent5>
      <a:srgbClr val="77CDE6"/>
    </a:accent5>
    <a:accent6>
      <a:srgbClr val="C3DC86"/>
    </a:accent6>
    <a:hlink>
      <a:srgbClr val="0A4127"/>
    </a:hlink>
    <a:folHlink>
      <a:srgbClr val="04280F"/>
    </a:folHlink>
  </a:clrScheme>
</a:themeOverride>
</file>

<file path=ppt/theme/themeOverride6.xml><?xml version="1.0" encoding="utf-8"?>
<a:themeOverride xmlns:a="http://schemas.openxmlformats.org/drawingml/2006/main">
  <a:clrScheme name="BarIlan2">
    <a:dk1>
      <a:srgbClr val="0A4127"/>
    </a:dk1>
    <a:lt1>
      <a:srgbClr val="FFFFFF"/>
    </a:lt1>
    <a:dk2>
      <a:srgbClr val="0A4127"/>
    </a:dk2>
    <a:lt2>
      <a:srgbClr val="F6FAF0"/>
    </a:lt2>
    <a:accent1>
      <a:srgbClr val="77CDE6"/>
    </a:accent1>
    <a:accent2>
      <a:srgbClr val="04280F"/>
    </a:accent2>
    <a:accent3>
      <a:srgbClr val="C3DC86"/>
    </a:accent3>
    <a:accent4>
      <a:srgbClr val="176936"/>
    </a:accent4>
    <a:accent5>
      <a:srgbClr val="77CDE6"/>
    </a:accent5>
    <a:accent6>
      <a:srgbClr val="C3DC86"/>
    </a:accent6>
    <a:hlink>
      <a:srgbClr val="0A4127"/>
    </a:hlink>
    <a:folHlink>
      <a:srgbClr val="04280F"/>
    </a:folHlink>
  </a:clrScheme>
</a:themeOverride>
</file>

<file path=ppt/theme/themeOverride7.xml><?xml version="1.0" encoding="utf-8"?>
<a:themeOverride xmlns:a="http://schemas.openxmlformats.org/drawingml/2006/main">
  <a:clrScheme name="BarIlan2">
    <a:dk1>
      <a:srgbClr val="0A4127"/>
    </a:dk1>
    <a:lt1>
      <a:srgbClr val="FFFFFF"/>
    </a:lt1>
    <a:dk2>
      <a:srgbClr val="0A4127"/>
    </a:dk2>
    <a:lt2>
      <a:srgbClr val="F6FAF0"/>
    </a:lt2>
    <a:accent1>
      <a:srgbClr val="77CDE6"/>
    </a:accent1>
    <a:accent2>
      <a:srgbClr val="04280F"/>
    </a:accent2>
    <a:accent3>
      <a:srgbClr val="C3DC86"/>
    </a:accent3>
    <a:accent4>
      <a:srgbClr val="176936"/>
    </a:accent4>
    <a:accent5>
      <a:srgbClr val="77CDE6"/>
    </a:accent5>
    <a:accent6>
      <a:srgbClr val="C3DC86"/>
    </a:accent6>
    <a:hlink>
      <a:srgbClr val="0A4127"/>
    </a:hlink>
    <a:folHlink>
      <a:srgbClr val="04280F"/>
    </a:folHlink>
  </a:clrScheme>
</a:themeOverride>
</file>

<file path=ppt/theme/themeOverride8.xml><?xml version="1.0" encoding="utf-8"?>
<a:themeOverride xmlns:a="http://schemas.openxmlformats.org/drawingml/2006/main">
  <a:clrScheme name="BarIlan2">
    <a:dk1>
      <a:srgbClr val="0A4127"/>
    </a:dk1>
    <a:lt1>
      <a:srgbClr val="FFFFFF"/>
    </a:lt1>
    <a:dk2>
      <a:srgbClr val="0A4127"/>
    </a:dk2>
    <a:lt2>
      <a:srgbClr val="F6FAF0"/>
    </a:lt2>
    <a:accent1>
      <a:srgbClr val="77CDE6"/>
    </a:accent1>
    <a:accent2>
      <a:srgbClr val="04280F"/>
    </a:accent2>
    <a:accent3>
      <a:srgbClr val="C3DC86"/>
    </a:accent3>
    <a:accent4>
      <a:srgbClr val="176936"/>
    </a:accent4>
    <a:accent5>
      <a:srgbClr val="77CDE6"/>
    </a:accent5>
    <a:accent6>
      <a:srgbClr val="C3DC86"/>
    </a:accent6>
    <a:hlink>
      <a:srgbClr val="0A4127"/>
    </a:hlink>
    <a:folHlink>
      <a:srgbClr val="04280F"/>
    </a:folHlink>
  </a:clrScheme>
</a:themeOverride>
</file>

<file path=ppt/theme/themeOverride9.xml><?xml version="1.0" encoding="utf-8"?>
<a:themeOverride xmlns:a="http://schemas.openxmlformats.org/drawingml/2006/main">
  <a:clrScheme name="BarIlan2">
    <a:dk1>
      <a:srgbClr val="0A4127"/>
    </a:dk1>
    <a:lt1>
      <a:srgbClr val="FFFFFF"/>
    </a:lt1>
    <a:dk2>
      <a:srgbClr val="0A4127"/>
    </a:dk2>
    <a:lt2>
      <a:srgbClr val="F6FAF0"/>
    </a:lt2>
    <a:accent1>
      <a:srgbClr val="77CDE6"/>
    </a:accent1>
    <a:accent2>
      <a:srgbClr val="04280F"/>
    </a:accent2>
    <a:accent3>
      <a:srgbClr val="C3DC86"/>
    </a:accent3>
    <a:accent4>
      <a:srgbClr val="176936"/>
    </a:accent4>
    <a:accent5>
      <a:srgbClr val="77CDE6"/>
    </a:accent5>
    <a:accent6>
      <a:srgbClr val="C3DC86"/>
    </a:accent6>
    <a:hlink>
      <a:srgbClr val="0A4127"/>
    </a:hlink>
    <a:folHlink>
      <a:srgbClr val="04280F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27629E2A27D74A94513DF0E47A3E35" ma:contentTypeVersion="12" ma:contentTypeDescription="Create a new document." ma:contentTypeScope="" ma:versionID="86e041f5da3fdcb0bac3241f58fb44e6">
  <xsd:schema xmlns:xsd="http://www.w3.org/2001/XMLSchema" xmlns:xs="http://www.w3.org/2001/XMLSchema" xmlns:p="http://schemas.microsoft.com/office/2006/metadata/properties" xmlns:ns3="23c1632c-951d-4fd7-8047-80ceb2c74fb4" xmlns:ns4="406b8fc8-be0a-4a4c-9d43-864b476e3981" targetNamespace="http://schemas.microsoft.com/office/2006/metadata/properties" ma:root="true" ma:fieldsID="cb10437eed9aa05bec0db770df911685" ns3:_="" ns4:_="">
    <xsd:import namespace="23c1632c-951d-4fd7-8047-80ceb2c74fb4"/>
    <xsd:import namespace="406b8fc8-be0a-4a4c-9d43-864b476e398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c1632c-951d-4fd7-8047-80ceb2c74f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6b8fc8-be0a-4a4c-9d43-864b476e398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4B181D9-5196-4B40-B844-02E9D5C1740A}">
  <ds:schemaRefs>
    <ds:schemaRef ds:uri="23c1632c-951d-4fd7-8047-80ceb2c74fb4"/>
    <ds:schemaRef ds:uri="406b8fc8-be0a-4a4c-9d43-864b476e398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5F960D3-FF3C-4176-80B7-A527D88982F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DA97DEB-4C37-4323-922A-085AF6249D42}">
  <ds:schemaRefs>
    <ds:schemaRef ds:uri="23c1632c-951d-4fd7-8047-80ceb2c74fb4"/>
    <ds:schemaRef ds:uri="406b8fc8-be0a-4a4c-9d43-864b476e398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61234e14-5b87-4b67-ac19-8feaa8ba8f12}" enabled="0" method="" siteId="{61234e14-5b87-4b67-ac19-8feaa8ba8f1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103</Words>
  <Application>Microsoft Macintosh PowerPoint</Application>
  <PresentationFormat>Breitbild</PresentationFormat>
  <Paragraphs>50</Paragraphs>
  <Slides>9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6</vt:i4>
      </vt:variant>
      <vt:variant>
        <vt:lpstr>Folientitel</vt:lpstr>
      </vt:variant>
      <vt:variant>
        <vt:i4>9</vt:i4>
      </vt:variant>
    </vt:vector>
  </HeadingPairs>
  <TitlesOfParts>
    <vt:vector size="20" baseType="lpstr">
      <vt:lpstr>Arial</vt:lpstr>
      <vt:lpstr>Calibri</vt:lpstr>
      <vt:lpstr>Fedra Sans Bar-ilan</vt:lpstr>
      <vt:lpstr>Segoe UI</vt:lpstr>
      <vt:lpstr>Times New Roman</vt:lpstr>
      <vt:lpstr>BarIlan</vt:lpstr>
      <vt:lpstr>2_BarIlan</vt:lpstr>
      <vt:lpstr>1_BarIlan</vt:lpstr>
      <vt:lpstr>3_BarIlan</vt:lpstr>
      <vt:lpstr>4_BarIlan</vt:lpstr>
      <vt:lpstr>5_BarIlan</vt:lpstr>
      <vt:lpstr>Student Life and Well-being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Thank you! Hope you enjoy your stay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Israel</dc:title>
  <dc:creator>Darryl Egnal</dc:creator>
  <cp:lastModifiedBy>Daniel Benvenisty</cp:lastModifiedBy>
  <cp:revision>2</cp:revision>
  <dcterms:created xsi:type="dcterms:W3CDTF">2021-12-16T16:52:24Z</dcterms:created>
  <dcterms:modified xsi:type="dcterms:W3CDTF">2024-10-28T23:42:07Z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0x0101006427629E2A27D74A94513DF0E47A3E35</vt:lpwstr>
  </property>
</Properties>
</file>